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1" r:id="rId1"/>
  </p:sldMasterIdLst>
  <p:notesMasterIdLst>
    <p:notesMasterId r:id="rId25"/>
  </p:notesMasterIdLst>
  <p:sldIdLst>
    <p:sldId id="256" r:id="rId2"/>
    <p:sldId id="460" r:id="rId3"/>
    <p:sldId id="457" r:id="rId4"/>
    <p:sldId id="456" r:id="rId5"/>
    <p:sldId id="432" r:id="rId6"/>
    <p:sldId id="442" r:id="rId7"/>
    <p:sldId id="445" r:id="rId8"/>
    <p:sldId id="455" r:id="rId9"/>
    <p:sldId id="448" r:id="rId10"/>
    <p:sldId id="443" r:id="rId11"/>
    <p:sldId id="447" r:id="rId12"/>
    <p:sldId id="449" r:id="rId13"/>
    <p:sldId id="450" r:id="rId14"/>
    <p:sldId id="458" r:id="rId15"/>
    <p:sldId id="444" r:id="rId16"/>
    <p:sldId id="451" r:id="rId17"/>
    <p:sldId id="452" r:id="rId18"/>
    <p:sldId id="453" r:id="rId19"/>
    <p:sldId id="438" r:id="rId20"/>
    <p:sldId id="462" r:id="rId21"/>
    <p:sldId id="459" r:id="rId22"/>
    <p:sldId id="454" r:id="rId23"/>
    <p:sldId id="46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71"/>
    <p:restoredTop sz="86399"/>
  </p:normalViewPr>
  <p:slideViewPr>
    <p:cSldViewPr snapToGrid="0" snapToObjects="1">
      <p:cViewPr varScale="1">
        <p:scale>
          <a:sx n="62" d="100"/>
          <a:sy n="62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EE875-BFF8-450B-AAA3-CA823AE1B1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E2B4A8-305C-4DCF-A48A-A2FD89543B7C}">
      <dgm:prSet/>
      <dgm:spPr/>
      <dgm:t>
        <a:bodyPr/>
        <a:lstStyle/>
        <a:p>
          <a:r>
            <a:rPr lang="en-US" b="1"/>
            <a:t>Kepemimpinan</a:t>
          </a:r>
          <a:r>
            <a:rPr lang="en-US"/>
            <a:t> merupakan kata </a:t>
          </a:r>
          <a:r>
            <a:rPr lang="en-US" i="1"/>
            <a:t>sifat</a:t>
          </a:r>
          <a:r>
            <a:rPr lang="en-US"/>
            <a:t> yang berarti seni untuk mempengaruhi orang lain </a:t>
          </a:r>
        </a:p>
      </dgm:t>
    </dgm:pt>
    <dgm:pt modelId="{21E3FAA2-6937-4B6C-8E3F-3928C3B2C451}" type="parTrans" cxnId="{961BB98A-ABFF-4A73-8E86-8B333928DC20}">
      <dgm:prSet/>
      <dgm:spPr/>
      <dgm:t>
        <a:bodyPr/>
        <a:lstStyle/>
        <a:p>
          <a:endParaRPr lang="en-US"/>
        </a:p>
      </dgm:t>
    </dgm:pt>
    <dgm:pt modelId="{C7E3E5D7-0C1C-46BC-85FB-C43586E2A38D}" type="sibTrans" cxnId="{961BB98A-ABFF-4A73-8E86-8B333928DC20}">
      <dgm:prSet/>
      <dgm:spPr/>
      <dgm:t>
        <a:bodyPr/>
        <a:lstStyle/>
        <a:p>
          <a:endParaRPr lang="en-US"/>
        </a:p>
      </dgm:t>
    </dgm:pt>
    <dgm:pt modelId="{1882BBBA-B3C7-4325-8875-07E8F92F34C2}">
      <dgm:prSet/>
      <dgm:spPr/>
      <dgm:t>
        <a:bodyPr/>
        <a:lstStyle/>
        <a:p>
          <a:r>
            <a:rPr lang="en-US" b="1"/>
            <a:t>Pemimpin</a:t>
          </a:r>
          <a:r>
            <a:rPr lang="en-US"/>
            <a:t> merupakan kata </a:t>
          </a:r>
          <a:r>
            <a:rPr lang="en-US" i="1"/>
            <a:t>subjek</a:t>
          </a:r>
          <a:r>
            <a:rPr lang="en-US"/>
            <a:t> yang berarti seseorang yang memiliki sifat memimpin</a:t>
          </a:r>
        </a:p>
      </dgm:t>
    </dgm:pt>
    <dgm:pt modelId="{ABAD075B-8BB7-4897-AD50-8C734F794D8E}" type="parTrans" cxnId="{155AC7D4-6F89-429D-B4BD-9B76AA11E562}">
      <dgm:prSet/>
      <dgm:spPr/>
      <dgm:t>
        <a:bodyPr/>
        <a:lstStyle/>
        <a:p>
          <a:endParaRPr lang="en-US"/>
        </a:p>
      </dgm:t>
    </dgm:pt>
    <dgm:pt modelId="{61B1F96C-64DF-43A4-B574-9F5BF4DA3C52}" type="sibTrans" cxnId="{155AC7D4-6F89-429D-B4BD-9B76AA11E562}">
      <dgm:prSet/>
      <dgm:spPr/>
      <dgm:t>
        <a:bodyPr/>
        <a:lstStyle/>
        <a:p>
          <a:endParaRPr lang="en-US"/>
        </a:p>
      </dgm:t>
    </dgm:pt>
    <dgm:pt modelId="{5EE0F90E-2E17-4610-A4BA-A8C55E9E5941}">
      <dgm:prSet/>
      <dgm:spPr/>
      <dgm:t>
        <a:bodyPr/>
        <a:lstStyle/>
        <a:p>
          <a:r>
            <a:rPr lang="en-US" b="1"/>
            <a:t>Pimpinan</a:t>
          </a:r>
          <a:r>
            <a:rPr lang="en-US"/>
            <a:t> merupakan kata </a:t>
          </a:r>
          <a:r>
            <a:rPr lang="en-US" i="1"/>
            <a:t>objek</a:t>
          </a:r>
          <a:r>
            <a:rPr lang="en-US"/>
            <a:t> yang berarti jabatan yang dimiliki seseorang</a:t>
          </a:r>
        </a:p>
      </dgm:t>
    </dgm:pt>
    <dgm:pt modelId="{74736D14-B40B-4197-8A80-B6ECAA4F39A2}" type="parTrans" cxnId="{CDC8D768-BA88-4D3C-9EAC-313547A0FFBF}">
      <dgm:prSet/>
      <dgm:spPr/>
      <dgm:t>
        <a:bodyPr/>
        <a:lstStyle/>
        <a:p>
          <a:endParaRPr lang="en-US"/>
        </a:p>
      </dgm:t>
    </dgm:pt>
    <dgm:pt modelId="{8415FC8D-FC56-4C64-9FAE-142DF9A1F2F0}" type="sibTrans" cxnId="{CDC8D768-BA88-4D3C-9EAC-313547A0FFBF}">
      <dgm:prSet/>
      <dgm:spPr/>
      <dgm:t>
        <a:bodyPr/>
        <a:lstStyle/>
        <a:p>
          <a:endParaRPr lang="en-US"/>
        </a:p>
      </dgm:t>
    </dgm:pt>
    <dgm:pt modelId="{2C849E4B-8B89-9E49-905A-D8C436F93CD8}" type="pres">
      <dgm:prSet presAssocID="{46CEE875-BFF8-450B-AAA3-CA823AE1B16D}" presName="vert0" presStyleCnt="0">
        <dgm:presLayoutVars>
          <dgm:dir/>
          <dgm:animOne val="branch"/>
          <dgm:animLvl val="lvl"/>
        </dgm:presLayoutVars>
      </dgm:prSet>
      <dgm:spPr/>
    </dgm:pt>
    <dgm:pt modelId="{9583B8B8-8D57-9345-AADB-8D09FC39D275}" type="pres">
      <dgm:prSet presAssocID="{CFE2B4A8-305C-4DCF-A48A-A2FD89543B7C}" presName="thickLine" presStyleLbl="alignNode1" presStyleIdx="0" presStyleCnt="3"/>
      <dgm:spPr/>
    </dgm:pt>
    <dgm:pt modelId="{87C8D82C-FE27-BE4D-A9F0-94B69B20C091}" type="pres">
      <dgm:prSet presAssocID="{CFE2B4A8-305C-4DCF-A48A-A2FD89543B7C}" presName="horz1" presStyleCnt="0"/>
      <dgm:spPr/>
    </dgm:pt>
    <dgm:pt modelId="{93E25B05-A29D-0B42-9970-6FEA91B49B58}" type="pres">
      <dgm:prSet presAssocID="{CFE2B4A8-305C-4DCF-A48A-A2FD89543B7C}" presName="tx1" presStyleLbl="revTx" presStyleIdx="0" presStyleCnt="3"/>
      <dgm:spPr/>
    </dgm:pt>
    <dgm:pt modelId="{93A38E56-DB17-B541-AB4E-27667315E7BD}" type="pres">
      <dgm:prSet presAssocID="{CFE2B4A8-305C-4DCF-A48A-A2FD89543B7C}" presName="vert1" presStyleCnt="0"/>
      <dgm:spPr/>
    </dgm:pt>
    <dgm:pt modelId="{49F36E87-8C61-B44D-B901-819C5B0CE77B}" type="pres">
      <dgm:prSet presAssocID="{1882BBBA-B3C7-4325-8875-07E8F92F34C2}" presName="thickLine" presStyleLbl="alignNode1" presStyleIdx="1" presStyleCnt="3"/>
      <dgm:spPr/>
    </dgm:pt>
    <dgm:pt modelId="{F3DE62BE-693E-0942-900A-004F40E90570}" type="pres">
      <dgm:prSet presAssocID="{1882BBBA-B3C7-4325-8875-07E8F92F34C2}" presName="horz1" presStyleCnt="0"/>
      <dgm:spPr/>
    </dgm:pt>
    <dgm:pt modelId="{7735D1DC-41E9-9A4A-A45B-E95464772C1C}" type="pres">
      <dgm:prSet presAssocID="{1882BBBA-B3C7-4325-8875-07E8F92F34C2}" presName="tx1" presStyleLbl="revTx" presStyleIdx="1" presStyleCnt="3"/>
      <dgm:spPr/>
    </dgm:pt>
    <dgm:pt modelId="{A99853FF-7483-6347-9D4D-F52C584ADDD6}" type="pres">
      <dgm:prSet presAssocID="{1882BBBA-B3C7-4325-8875-07E8F92F34C2}" presName="vert1" presStyleCnt="0"/>
      <dgm:spPr/>
    </dgm:pt>
    <dgm:pt modelId="{B0929DCC-7F10-484C-B272-810DDAB8E219}" type="pres">
      <dgm:prSet presAssocID="{5EE0F90E-2E17-4610-A4BA-A8C55E9E5941}" presName="thickLine" presStyleLbl="alignNode1" presStyleIdx="2" presStyleCnt="3"/>
      <dgm:spPr/>
    </dgm:pt>
    <dgm:pt modelId="{3CB48ADF-4F81-354D-B09C-1DC0CD91E55F}" type="pres">
      <dgm:prSet presAssocID="{5EE0F90E-2E17-4610-A4BA-A8C55E9E5941}" presName="horz1" presStyleCnt="0"/>
      <dgm:spPr/>
    </dgm:pt>
    <dgm:pt modelId="{7002C434-43C6-F44D-B0DF-B799A70935FD}" type="pres">
      <dgm:prSet presAssocID="{5EE0F90E-2E17-4610-A4BA-A8C55E9E5941}" presName="tx1" presStyleLbl="revTx" presStyleIdx="2" presStyleCnt="3"/>
      <dgm:spPr/>
    </dgm:pt>
    <dgm:pt modelId="{276BBEE1-CA75-0D41-B0D5-0626D2910515}" type="pres">
      <dgm:prSet presAssocID="{5EE0F90E-2E17-4610-A4BA-A8C55E9E5941}" presName="vert1" presStyleCnt="0"/>
      <dgm:spPr/>
    </dgm:pt>
  </dgm:ptLst>
  <dgm:cxnLst>
    <dgm:cxn modelId="{8640BA44-EE18-B848-82F2-024816349777}" type="presOf" srcId="{CFE2B4A8-305C-4DCF-A48A-A2FD89543B7C}" destId="{93E25B05-A29D-0B42-9970-6FEA91B49B58}" srcOrd="0" destOrd="0" presId="urn:microsoft.com/office/officeart/2008/layout/LinedList"/>
    <dgm:cxn modelId="{AD463067-C487-0545-8C02-899ADF720099}" type="presOf" srcId="{5EE0F90E-2E17-4610-A4BA-A8C55E9E5941}" destId="{7002C434-43C6-F44D-B0DF-B799A70935FD}" srcOrd="0" destOrd="0" presId="urn:microsoft.com/office/officeart/2008/layout/LinedList"/>
    <dgm:cxn modelId="{CDC8D768-BA88-4D3C-9EAC-313547A0FFBF}" srcId="{46CEE875-BFF8-450B-AAA3-CA823AE1B16D}" destId="{5EE0F90E-2E17-4610-A4BA-A8C55E9E5941}" srcOrd="2" destOrd="0" parTransId="{74736D14-B40B-4197-8A80-B6ECAA4F39A2}" sibTransId="{8415FC8D-FC56-4C64-9FAE-142DF9A1F2F0}"/>
    <dgm:cxn modelId="{961BB98A-ABFF-4A73-8E86-8B333928DC20}" srcId="{46CEE875-BFF8-450B-AAA3-CA823AE1B16D}" destId="{CFE2B4A8-305C-4DCF-A48A-A2FD89543B7C}" srcOrd="0" destOrd="0" parTransId="{21E3FAA2-6937-4B6C-8E3F-3928C3B2C451}" sibTransId="{C7E3E5D7-0C1C-46BC-85FB-C43586E2A38D}"/>
    <dgm:cxn modelId="{E98AF4A9-746E-9740-8B27-75185145F5C7}" type="presOf" srcId="{1882BBBA-B3C7-4325-8875-07E8F92F34C2}" destId="{7735D1DC-41E9-9A4A-A45B-E95464772C1C}" srcOrd="0" destOrd="0" presId="urn:microsoft.com/office/officeart/2008/layout/LinedList"/>
    <dgm:cxn modelId="{155AC7D4-6F89-429D-B4BD-9B76AA11E562}" srcId="{46CEE875-BFF8-450B-AAA3-CA823AE1B16D}" destId="{1882BBBA-B3C7-4325-8875-07E8F92F34C2}" srcOrd="1" destOrd="0" parTransId="{ABAD075B-8BB7-4897-AD50-8C734F794D8E}" sibTransId="{61B1F96C-64DF-43A4-B574-9F5BF4DA3C52}"/>
    <dgm:cxn modelId="{A77C0AF0-AAB9-0E4B-BDBB-EF8D7DEA596C}" type="presOf" srcId="{46CEE875-BFF8-450B-AAA3-CA823AE1B16D}" destId="{2C849E4B-8B89-9E49-905A-D8C436F93CD8}" srcOrd="0" destOrd="0" presId="urn:microsoft.com/office/officeart/2008/layout/LinedList"/>
    <dgm:cxn modelId="{A318ADE8-1637-8541-A42E-2FB9F20B6411}" type="presParOf" srcId="{2C849E4B-8B89-9E49-905A-D8C436F93CD8}" destId="{9583B8B8-8D57-9345-AADB-8D09FC39D275}" srcOrd="0" destOrd="0" presId="urn:microsoft.com/office/officeart/2008/layout/LinedList"/>
    <dgm:cxn modelId="{5BA18B89-13B7-CB46-BEC9-4EC77F71583D}" type="presParOf" srcId="{2C849E4B-8B89-9E49-905A-D8C436F93CD8}" destId="{87C8D82C-FE27-BE4D-A9F0-94B69B20C091}" srcOrd="1" destOrd="0" presId="urn:microsoft.com/office/officeart/2008/layout/LinedList"/>
    <dgm:cxn modelId="{DA58ED71-D1C4-0E4E-85A0-AD1AC3D8E59B}" type="presParOf" srcId="{87C8D82C-FE27-BE4D-A9F0-94B69B20C091}" destId="{93E25B05-A29D-0B42-9970-6FEA91B49B58}" srcOrd="0" destOrd="0" presId="urn:microsoft.com/office/officeart/2008/layout/LinedList"/>
    <dgm:cxn modelId="{D20FAA8F-89B6-CB41-8E57-F582EE9C022B}" type="presParOf" srcId="{87C8D82C-FE27-BE4D-A9F0-94B69B20C091}" destId="{93A38E56-DB17-B541-AB4E-27667315E7BD}" srcOrd="1" destOrd="0" presId="urn:microsoft.com/office/officeart/2008/layout/LinedList"/>
    <dgm:cxn modelId="{C41F3A01-F529-8345-BC48-75AFBB0F192C}" type="presParOf" srcId="{2C849E4B-8B89-9E49-905A-D8C436F93CD8}" destId="{49F36E87-8C61-B44D-B901-819C5B0CE77B}" srcOrd="2" destOrd="0" presId="urn:microsoft.com/office/officeart/2008/layout/LinedList"/>
    <dgm:cxn modelId="{0628E0E6-49F7-7A41-9ACB-FFC2D37D4E09}" type="presParOf" srcId="{2C849E4B-8B89-9E49-905A-D8C436F93CD8}" destId="{F3DE62BE-693E-0942-900A-004F40E90570}" srcOrd="3" destOrd="0" presId="urn:microsoft.com/office/officeart/2008/layout/LinedList"/>
    <dgm:cxn modelId="{CDFFD6BF-6DD9-DA40-BDD4-D66AB0A43987}" type="presParOf" srcId="{F3DE62BE-693E-0942-900A-004F40E90570}" destId="{7735D1DC-41E9-9A4A-A45B-E95464772C1C}" srcOrd="0" destOrd="0" presId="urn:microsoft.com/office/officeart/2008/layout/LinedList"/>
    <dgm:cxn modelId="{44345947-C7C1-7045-AD8B-EBF4BE3942BD}" type="presParOf" srcId="{F3DE62BE-693E-0942-900A-004F40E90570}" destId="{A99853FF-7483-6347-9D4D-F52C584ADDD6}" srcOrd="1" destOrd="0" presId="urn:microsoft.com/office/officeart/2008/layout/LinedList"/>
    <dgm:cxn modelId="{87192177-3FB8-094B-8BB9-1B1E53B58FF1}" type="presParOf" srcId="{2C849E4B-8B89-9E49-905A-D8C436F93CD8}" destId="{B0929DCC-7F10-484C-B272-810DDAB8E219}" srcOrd="4" destOrd="0" presId="urn:microsoft.com/office/officeart/2008/layout/LinedList"/>
    <dgm:cxn modelId="{229726F6-29A6-2048-90EE-06C574338AC0}" type="presParOf" srcId="{2C849E4B-8B89-9E49-905A-D8C436F93CD8}" destId="{3CB48ADF-4F81-354D-B09C-1DC0CD91E55F}" srcOrd="5" destOrd="0" presId="urn:microsoft.com/office/officeart/2008/layout/LinedList"/>
    <dgm:cxn modelId="{0BC38C67-88A2-0A41-8A5F-B7D99C28CAEE}" type="presParOf" srcId="{3CB48ADF-4F81-354D-B09C-1DC0CD91E55F}" destId="{7002C434-43C6-F44D-B0DF-B799A70935FD}" srcOrd="0" destOrd="0" presId="urn:microsoft.com/office/officeart/2008/layout/LinedList"/>
    <dgm:cxn modelId="{F877980A-FAC5-624E-867B-B94D90D699F0}" type="presParOf" srcId="{3CB48ADF-4F81-354D-B09C-1DC0CD91E55F}" destId="{276BBEE1-CA75-0D41-B0D5-0626D2910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015A4-C574-4250-A858-ADCD7EE64B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70E00-8905-4443-9FCE-A2F292B6FEEE}">
      <dgm:prSet/>
      <dgm:spPr/>
      <dgm:t>
        <a:bodyPr/>
        <a:lstStyle/>
        <a:p>
          <a:r>
            <a:rPr lang="en-ID" b="0" i="0"/>
            <a:t>Merupakan cara atau pola yang digunakan dalam memimpin</a:t>
          </a:r>
          <a:endParaRPr lang="en-US"/>
        </a:p>
      </dgm:t>
    </dgm:pt>
    <dgm:pt modelId="{AC9D7DB0-DF6B-4C25-923E-431187B8B528}" type="parTrans" cxnId="{46A7A01E-B40A-4337-90C7-4D4F870DA537}">
      <dgm:prSet/>
      <dgm:spPr/>
      <dgm:t>
        <a:bodyPr/>
        <a:lstStyle/>
        <a:p>
          <a:endParaRPr lang="en-US"/>
        </a:p>
      </dgm:t>
    </dgm:pt>
    <dgm:pt modelId="{8BD21027-268C-4378-8F69-8DA0563436B8}" type="sibTrans" cxnId="{46A7A01E-B40A-4337-90C7-4D4F870DA537}">
      <dgm:prSet/>
      <dgm:spPr/>
      <dgm:t>
        <a:bodyPr/>
        <a:lstStyle/>
        <a:p>
          <a:endParaRPr lang="en-US"/>
        </a:p>
      </dgm:t>
    </dgm:pt>
    <dgm:pt modelId="{46ABFAA2-1405-4FD3-8980-EF4CBCF1F2EB}">
      <dgm:prSet custT="1"/>
      <dgm:spPr/>
      <dgm:t>
        <a:bodyPr/>
        <a:lstStyle/>
        <a:p>
          <a:r>
            <a:rPr lang="en-ID" sz="3200" b="0" i="0" dirty="0" err="1"/>
            <a:t>Beberapa</a:t>
          </a:r>
          <a:r>
            <a:rPr lang="en-ID" sz="3200" b="0" i="0" dirty="0"/>
            <a:t> </a:t>
          </a:r>
          <a:r>
            <a:rPr lang="en-ID" sz="3200" b="0" i="0" dirty="0" err="1"/>
            <a:t>gaya</a:t>
          </a:r>
          <a:r>
            <a:rPr lang="en-ID" sz="3200" b="0" i="0" dirty="0"/>
            <a:t> </a:t>
          </a:r>
          <a:r>
            <a:rPr lang="en-ID" sz="3200" b="0" i="0" dirty="0" err="1"/>
            <a:t>kepemimpinan</a:t>
          </a:r>
          <a:r>
            <a:rPr lang="en-ID" sz="3200" b="0" i="0" dirty="0"/>
            <a:t>:</a:t>
          </a:r>
          <a:endParaRPr lang="en-US" sz="3200" dirty="0"/>
        </a:p>
      </dgm:t>
    </dgm:pt>
    <dgm:pt modelId="{17C3B503-634F-47C1-9B30-157ADD918D4E}" type="parTrans" cxnId="{ECF973C7-5583-48F1-9B22-FF42E5B7D139}">
      <dgm:prSet/>
      <dgm:spPr/>
      <dgm:t>
        <a:bodyPr/>
        <a:lstStyle/>
        <a:p>
          <a:endParaRPr lang="en-US"/>
        </a:p>
      </dgm:t>
    </dgm:pt>
    <dgm:pt modelId="{CD75A80E-5BAB-481E-AD07-1754C942F85A}" type="sibTrans" cxnId="{ECF973C7-5583-48F1-9B22-FF42E5B7D139}">
      <dgm:prSet/>
      <dgm:spPr/>
      <dgm:t>
        <a:bodyPr/>
        <a:lstStyle/>
        <a:p>
          <a:endParaRPr lang="en-US"/>
        </a:p>
      </dgm:t>
    </dgm:pt>
    <dgm:pt modelId="{BAAF367E-A556-481B-B80E-DF7E991C62AE}">
      <dgm:prSet/>
      <dgm:spPr/>
      <dgm:t>
        <a:bodyPr/>
        <a:lstStyle/>
        <a:p>
          <a:r>
            <a:rPr lang="en-ID" b="0" i="0" dirty="0" err="1"/>
            <a:t>Otoriter</a:t>
          </a:r>
          <a:r>
            <a:rPr lang="en-ID" b="0" i="0" dirty="0"/>
            <a:t> (</a:t>
          </a:r>
          <a:r>
            <a:rPr lang="en-ID" b="0" i="1" dirty="0" err="1"/>
            <a:t>memaksa</a:t>
          </a:r>
          <a:r>
            <a:rPr lang="en-ID" b="0" i="0" dirty="0"/>
            <a:t>),</a:t>
          </a:r>
          <a:endParaRPr lang="en-US" dirty="0"/>
        </a:p>
      </dgm:t>
    </dgm:pt>
    <dgm:pt modelId="{E975B6A7-314A-4946-BCB3-0E46E1068208}" type="parTrans" cxnId="{082D9592-14E1-4EE5-9F6E-2770D196AEA7}">
      <dgm:prSet/>
      <dgm:spPr/>
      <dgm:t>
        <a:bodyPr/>
        <a:lstStyle/>
        <a:p>
          <a:endParaRPr lang="en-US"/>
        </a:p>
      </dgm:t>
    </dgm:pt>
    <dgm:pt modelId="{1CEF8AED-ABCE-4136-8F9E-BF928BA4510B}" type="sibTrans" cxnId="{082D9592-14E1-4EE5-9F6E-2770D196AEA7}">
      <dgm:prSet/>
      <dgm:spPr/>
      <dgm:t>
        <a:bodyPr/>
        <a:lstStyle/>
        <a:p>
          <a:endParaRPr lang="en-US"/>
        </a:p>
      </dgm:t>
    </dgm:pt>
    <dgm:pt modelId="{288B56B4-60B8-4362-B38F-816709B9B982}">
      <dgm:prSet/>
      <dgm:spPr/>
      <dgm:t>
        <a:bodyPr/>
        <a:lstStyle/>
        <a:p>
          <a:r>
            <a:rPr lang="en-ID" b="0" i="0" dirty="0" err="1"/>
            <a:t>Demokratis</a:t>
          </a:r>
          <a:r>
            <a:rPr lang="en-ID" b="0" i="0" dirty="0"/>
            <a:t> (</a:t>
          </a:r>
          <a:r>
            <a:rPr lang="en-ID" b="0" i="1" dirty="0" err="1"/>
            <a:t>musyawarah</a:t>
          </a:r>
          <a:r>
            <a:rPr lang="en-ID" b="0" i="1" dirty="0"/>
            <a:t> </a:t>
          </a:r>
          <a:r>
            <a:rPr lang="en-ID" b="0" i="1" dirty="0" err="1"/>
            <a:t>untuk</a:t>
          </a:r>
          <a:r>
            <a:rPr lang="en-ID" b="0" i="1" dirty="0"/>
            <a:t> </a:t>
          </a:r>
          <a:r>
            <a:rPr lang="en-ID" b="0" i="1" dirty="0" err="1"/>
            <a:t>mufakat</a:t>
          </a:r>
          <a:r>
            <a:rPr lang="en-ID" b="0" i="0" dirty="0"/>
            <a:t>),</a:t>
          </a:r>
          <a:endParaRPr lang="en-US" dirty="0"/>
        </a:p>
      </dgm:t>
    </dgm:pt>
    <dgm:pt modelId="{BB682C30-DE2A-4FB2-905A-F4BE05C0FAC4}" type="parTrans" cxnId="{DDD4FB2E-315E-46FF-9FC1-6F4151A4EE9B}">
      <dgm:prSet/>
      <dgm:spPr/>
      <dgm:t>
        <a:bodyPr/>
        <a:lstStyle/>
        <a:p>
          <a:endParaRPr lang="en-US"/>
        </a:p>
      </dgm:t>
    </dgm:pt>
    <dgm:pt modelId="{4146B1DA-A9A2-4016-A507-AAB9AFBA5B7F}" type="sibTrans" cxnId="{DDD4FB2E-315E-46FF-9FC1-6F4151A4EE9B}">
      <dgm:prSet/>
      <dgm:spPr/>
      <dgm:t>
        <a:bodyPr/>
        <a:lstStyle/>
        <a:p>
          <a:endParaRPr lang="en-US"/>
        </a:p>
      </dgm:t>
    </dgm:pt>
    <dgm:pt modelId="{598D532F-DE0F-403F-8D5C-BFC0440266AD}">
      <dgm:prSet/>
      <dgm:spPr/>
      <dgm:t>
        <a:bodyPr/>
        <a:lstStyle/>
        <a:p>
          <a:r>
            <a:rPr lang="en-ID" b="0" i="0" dirty="0" err="1"/>
            <a:t>Kharismatik</a:t>
          </a:r>
          <a:r>
            <a:rPr lang="en-ID" b="0" i="0" dirty="0"/>
            <a:t> (</a:t>
          </a:r>
          <a:r>
            <a:rPr lang="en-ID" b="0" i="1" dirty="0" err="1"/>
            <a:t>daya</a:t>
          </a:r>
          <a:r>
            <a:rPr lang="en-ID" b="0" i="1" dirty="0"/>
            <a:t> </a:t>
          </a:r>
          <a:r>
            <a:rPr lang="en-ID" b="0" i="1" dirty="0" err="1"/>
            <a:t>tarik</a:t>
          </a:r>
          <a:r>
            <a:rPr lang="en-ID" b="0" i="0" dirty="0"/>
            <a:t>),</a:t>
          </a:r>
          <a:endParaRPr lang="en-US" dirty="0"/>
        </a:p>
      </dgm:t>
    </dgm:pt>
    <dgm:pt modelId="{CD8D3130-EB69-43DD-BBC2-7927F6B03C86}" type="parTrans" cxnId="{4A03C9DA-3872-4ED8-89C1-720B95408E1D}">
      <dgm:prSet/>
      <dgm:spPr/>
      <dgm:t>
        <a:bodyPr/>
        <a:lstStyle/>
        <a:p>
          <a:endParaRPr lang="en-US"/>
        </a:p>
      </dgm:t>
    </dgm:pt>
    <dgm:pt modelId="{736CE21B-0336-437B-9B64-1AEA824D272C}" type="sibTrans" cxnId="{4A03C9DA-3872-4ED8-89C1-720B95408E1D}">
      <dgm:prSet/>
      <dgm:spPr/>
      <dgm:t>
        <a:bodyPr/>
        <a:lstStyle/>
        <a:p>
          <a:endParaRPr lang="en-US"/>
        </a:p>
      </dgm:t>
    </dgm:pt>
    <dgm:pt modelId="{1E943EBE-B447-4D42-B7AC-2FEC38DD7452}">
      <dgm:prSet/>
      <dgm:spPr/>
      <dgm:t>
        <a:bodyPr/>
        <a:lstStyle/>
        <a:p>
          <a:r>
            <a:rPr lang="en-ID" b="0" i="0" dirty="0" err="1"/>
            <a:t>Patearilstik</a:t>
          </a:r>
          <a:r>
            <a:rPr lang="en-ID" b="0" i="0" dirty="0"/>
            <a:t> (</a:t>
          </a:r>
          <a:r>
            <a:rPr lang="en-ID" b="0" i="1" dirty="0" err="1"/>
            <a:t>mengayomi</a:t>
          </a:r>
          <a:r>
            <a:rPr lang="en-ID" b="0" i="0" dirty="0"/>
            <a:t>),</a:t>
          </a:r>
          <a:endParaRPr lang="en-US" dirty="0"/>
        </a:p>
      </dgm:t>
    </dgm:pt>
    <dgm:pt modelId="{ECB5D109-F4ED-4040-A401-4B6475799FD6}" type="parTrans" cxnId="{28F3DC88-051D-4353-A1DE-854B4CD88259}">
      <dgm:prSet/>
      <dgm:spPr/>
      <dgm:t>
        <a:bodyPr/>
        <a:lstStyle/>
        <a:p>
          <a:endParaRPr lang="en-US"/>
        </a:p>
      </dgm:t>
    </dgm:pt>
    <dgm:pt modelId="{54A488D1-202A-4793-AAD3-862B55A4699C}" type="sibTrans" cxnId="{28F3DC88-051D-4353-A1DE-854B4CD88259}">
      <dgm:prSet/>
      <dgm:spPr/>
      <dgm:t>
        <a:bodyPr/>
        <a:lstStyle/>
        <a:p>
          <a:endParaRPr lang="en-US"/>
        </a:p>
      </dgm:t>
    </dgm:pt>
    <dgm:pt modelId="{FCD9377F-9B28-42AA-A874-C2E7911216CB}">
      <dgm:prSet/>
      <dgm:spPr/>
      <dgm:t>
        <a:bodyPr/>
        <a:lstStyle/>
        <a:p>
          <a:r>
            <a:rPr lang="en-ID" b="0" i="0" dirty="0" err="1"/>
            <a:t>Laisser</a:t>
          </a:r>
          <a:r>
            <a:rPr lang="en-ID" b="0" i="0" dirty="0"/>
            <a:t> Fire (</a:t>
          </a:r>
          <a:r>
            <a:rPr lang="en-ID" b="0" i="1" dirty="0" err="1"/>
            <a:t>mengikuti</a:t>
          </a:r>
          <a:r>
            <a:rPr lang="en-ID" b="0" i="1" dirty="0"/>
            <a:t> </a:t>
          </a:r>
          <a:r>
            <a:rPr lang="en-ID" b="0" i="1" dirty="0" err="1"/>
            <a:t>kemauan</a:t>
          </a:r>
          <a:r>
            <a:rPr lang="en-ID" b="0" i="1" dirty="0"/>
            <a:t> </a:t>
          </a:r>
          <a:r>
            <a:rPr lang="en-ID" b="0" i="1" dirty="0" err="1"/>
            <a:t>bawahan</a:t>
          </a:r>
          <a:r>
            <a:rPr lang="en-ID" b="0" i="0" dirty="0"/>
            <a:t>),</a:t>
          </a:r>
          <a:endParaRPr lang="en-US" dirty="0"/>
        </a:p>
      </dgm:t>
    </dgm:pt>
    <dgm:pt modelId="{7F4A8983-DF06-4049-A537-7AC49F2B6267}" type="parTrans" cxnId="{34FF0B25-F025-4A2D-A974-772558AD1057}">
      <dgm:prSet/>
      <dgm:spPr/>
      <dgm:t>
        <a:bodyPr/>
        <a:lstStyle/>
        <a:p>
          <a:endParaRPr lang="en-US"/>
        </a:p>
      </dgm:t>
    </dgm:pt>
    <dgm:pt modelId="{F76E4828-7A4B-4782-8F0E-A766C116627C}" type="sibTrans" cxnId="{34FF0B25-F025-4A2D-A974-772558AD1057}">
      <dgm:prSet/>
      <dgm:spPr/>
      <dgm:t>
        <a:bodyPr/>
        <a:lstStyle/>
        <a:p>
          <a:endParaRPr lang="en-US"/>
        </a:p>
      </dgm:t>
    </dgm:pt>
    <dgm:pt modelId="{41D0A1F6-303B-485B-ADDB-A0CC6640616D}">
      <dgm:prSet/>
      <dgm:spPr/>
      <dgm:t>
        <a:bodyPr/>
        <a:lstStyle/>
        <a:p>
          <a:r>
            <a:rPr lang="en-ID" b="0" i="0" dirty="0" err="1"/>
            <a:t>Transaksional</a:t>
          </a:r>
          <a:r>
            <a:rPr lang="en-ID" b="0" i="0" dirty="0"/>
            <a:t> (</a:t>
          </a:r>
          <a:r>
            <a:rPr lang="en-ID" b="0" i="1" dirty="0" err="1"/>
            <a:t>bayaran</a:t>
          </a:r>
          <a:r>
            <a:rPr lang="en-ID" b="0" i="1" dirty="0"/>
            <a:t> </a:t>
          </a:r>
          <a:r>
            <a:rPr lang="en-ID" b="0" i="1" dirty="0" err="1"/>
            <a:t>atau</a:t>
          </a:r>
          <a:r>
            <a:rPr lang="en-ID" b="0" i="1" dirty="0"/>
            <a:t> </a:t>
          </a:r>
          <a:r>
            <a:rPr lang="en-ID" b="0" i="1" dirty="0" err="1"/>
            <a:t>imbalan</a:t>
          </a:r>
          <a:r>
            <a:rPr lang="en-ID" b="0" i="0" dirty="0"/>
            <a:t>),</a:t>
          </a:r>
          <a:endParaRPr lang="en-US" dirty="0"/>
        </a:p>
      </dgm:t>
    </dgm:pt>
    <dgm:pt modelId="{B6F620EA-2CE0-43EC-BD1B-12A2C206CF02}" type="parTrans" cxnId="{0BEBF1D3-99FF-40F0-8ADC-DB232DC412B8}">
      <dgm:prSet/>
      <dgm:spPr/>
      <dgm:t>
        <a:bodyPr/>
        <a:lstStyle/>
        <a:p>
          <a:endParaRPr lang="en-US"/>
        </a:p>
      </dgm:t>
    </dgm:pt>
    <dgm:pt modelId="{61D45758-7D4C-4BBE-A697-177D7948417B}" type="sibTrans" cxnId="{0BEBF1D3-99FF-40F0-8ADC-DB232DC412B8}">
      <dgm:prSet/>
      <dgm:spPr/>
      <dgm:t>
        <a:bodyPr/>
        <a:lstStyle/>
        <a:p>
          <a:endParaRPr lang="en-US"/>
        </a:p>
      </dgm:t>
    </dgm:pt>
    <dgm:pt modelId="{136B9948-7302-4E65-B158-0816A8823435}">
      <dgm:prSet/>
      <dgm:spPr/>
      <dgm:t>
        <a:bodyPr/>
        <a:lstStyle/>
        <a:p>
          <a:r>
            <a:rPr lang="en-ID" b="0" i="0" dirty="0" err="1"/>
            <a:t>Transensional</a:t>
          </a:r>
          <a:r>
            <a:rPr lang="en-ID" b="0" i="0" dirty="0"/>
            <a:t> (</a:t>
          </a:r>
          <a:r>
            <a:rPr lang="en-ID" b="0" i="1" dirty="0" err="1"/>
            <a:t>terus</a:t>
          </a:r>
          <a:r>
            <a:rPr lang="en-ID" b="0" i="1" dirty="0"/>
            <a:t> </a:t>
          </a:r>
          <a:r>
            <a:rPr lang="en-ID" b="0" i="1" dirty="0" err="1"/>
            <a:t>menjadi</a:t>
          </a:r>
          <a:r>
            <a:rPr lang="en-ID" b="0" i="1" dirty="0"/>
            <a:t> </a:t>
          </a:r>
          <a:r>
            <a:rPr lang="en-ID" b="0" i="1" dirty="0" err="1"/>
            <a:t>lebih</a:t>
          </a:r>
          <a:r>
            <a:rPr lang="en-ID" b="0" i="1" dirty="0"/>
            <a:t> </a:t>
          </a:r>
          <a:r>
            <a:rPr lang="en-ID" b="0" i="1" dirty="0" err="1"/>
            <a:t>baik</a:t>
          </a:r>
          <a:r>
            <a:rPr lang="en-ID" b="0" i="0" dirty="0"/>
            <a:t>)</a:t>
          </a:r>
          <a:endParaRPr lang="en-US" dirty="0"/>
        </a:p>
      </dgm:t>
    </dgm:pt>
    <dgm:pt modelId="{227A4086-AC06-4235-BC12-7722104844D6}" type="parTrans" cxnId="{170BA966-DBA1-4D8E-9288-0A9D2086DD22}">
      <dgm:prSet/>
      <dgm:spPr/>
      <dgm:t>
        <a:bodyPr/>
        <a:lstStyle/>
        <a:p>
          <a:endParaRPr lang="en-US"/>
        </a:p>
      </dgm:t>
    </dgm:pt>
    <dgm:pt modelId="{26F90513-73C1-4590-9348-C312E2DE8A4E}" type="sibTrans" cxnId="{170BA966-DBA1-4D8E-9288-0A9D2086DD22}">
      <dgm:prSet/>
      <dgm:spPr/>
      <dgm:t>
        <a:bodyPr/>
        <a:lstStyle/>
        <a:p>
          <a:endParaRPr lang="en-US"/>
        </a:p>
      </dgm:t>
    </dgm:pt>
    <dgm:pt modelId="{AA87D206-DC08-1846-8628-F7670CFF61A0}" type="pres">
      <dgm:prSet presAssocID="{302015A4-C574-4250-A858-ADCD7EE64BE9}" presName="linear" presStyleCnt="0">
        <dgm:presLayoutVars>
          <dgm:animLvl val="lvl"/>
          <dgm:resizeHandles val="exact"/>
        </dgm:presLayoutVars>
      </dgm:prSet>
      <dgm:spPr/>
    </dgm:pt>
    <dgm:pt modelId="{7837C6E2-85B0-1748-95AD-D36D6AE5F7DE}" type="pres">
      <dgm:prSet presAssocID="{4E470E00-8905-4443-9FCE-A2F292B6FE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66C5DB-CC5E-4B48-8346-5FBE3B88DA47}" type="pres">
      <dgm:prSet presAssocID="{8BD21027-268C-4378-8F69-8DA0563436B8}" presName="spacer" presStyleCnt="0"/>
      <dgm:spPr/>
    </dgm:pt>
    <dgm:pt modelId="{A0F7D96C-ADCD-E148-AE43-0DF97B7E4667}" type="pres">
      <dgm:prSet presAssocID="{46ABFAA2-1405-4FD3-8980-EF4CBCF1F2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E429FF-17BA-404B-ACF5-CE2AC52FA3EE}" type="pres">
      <dgm:prSet presAssocID="{46ABFAA2-1405-4FD3-8980-EF4CBCF1F2EB}" presName="childText" presStyleLbl="revTx" presStyleIdx="0" presStyleCnt="1" custScaleX="92634">
        <dgm:presLayoutVars>
          <dgm:bulletEnabled val="1"/>
        </dgm:presLayoutVars>
      </dgm:prSet>
      <dgm:spPr/>
    </dgm:pt>
  </dgm:ptLst>
  <dgm:cxnLst>
    <dgm:cxn modelId="{4CECB905-E37F-C045-94E3-14ED17449120}" type="presOf" srcId="{136B9948-7302-4E65-B158-0816A8823435}" destId="{C5E429FF-17BA-404B-ACF5-CE2AC52FA3EE}" srcOrd="0" destOrd="6" presId="urn:microsoft.com/office/officeart/2005/8/layout/vList2"/>
    <dgm:cxn modelId="{46A7A01E-B40A-4337-90C7-4D4F870DA537}" srcId="{302015A4-C574-4250-A858-ADCD7EE64BE9}" destId="{4E470E00-8905-4443-9FCE-A2F292B6FEEE}" srcOrd="0" destOrd="0" parTransId="{AC9D7DB0-DF6B-4C25-923E-431187B8B528}" sibTransId="{8BD21027-268C-4378-8F69-8DA0563436B8}"/>
    <dgm:cxn modelId="{34FF0B25-F025-4A2D-A974-772558AD1057}" srcId="{46ABFAA2-1405-4FD3-8980-EF4CBCF1F2EB}" destId="{FCD9377F-9B28-42AA-A874-C2E7911216CB}" srcOrd="4" destOrd="0" parTransId="{7F4A8983-DF06-4049-A537-7AC49F2B6267}" sibTransId="{F76E4828-7A4B-4782-8F0E-A766C116627C}"/>
    <dgm:cxn modelId="{307EF72B-2F1F-8A41-BFDE-4742D85F9391}" type="presOf" srcId="{46ABFAA2-1405-4FD3-8980-EF4CBCF1F2EB}" destId="{A0F7D96C-ADCD-E148-AE43-0DF97B7E4667}" srcOrd="0" destOrd="0" presId="urn:microsoft.com/office/officeart/2005/8/layout/vList2"/>
    <dgm:cxn modelId="{DDD4FB2E-315E-46FF-9FC1-6F4151A4EE9B}" srcId="{46ABFAA2-1405-4FD3-8980-EF4CBCF1F2EB}" destId="{288B56B4-60B8-4362-B38F-816709B9B982}" srcOrd="1" destOrd="0" parTransId="{BB682C30-DE2A-4FB2-905A-F4BE05C0FAC4}" sibTransId="{4146B1DA-A9A2-4016-A507-AAB9AFBA5B7F}"/>
    <dgm:cxn modelId="{170BA966-DBA1-4D8E-9288-0A9D2086DD22}" srcId="{46ABFAA2-1405-4FD3-8980-EF4CBCF1F2EB}" destId="{136B9948-7302-4E65-B158-0816A8823435}" srcOrd="6" destOrd="0" parTransId="{227A4086-AC06-4235-BC12-7722104844D6}" sibTransId="{26F90513-73C1-4590-9348-C312E2DE8A4E}"/>
    <dgm:cxn modelId="{FFBC9D4B-812F-2743-938B-F420083508F0}" type="presOf" srcId="{1E943EBE-B447-4D42-B7AC-2FEC38DD7452}" destId="{C5E429FF-17BA-404B-ACF5-CE2AC52FA3EE}" srcOrd="0" destOrd="3" presId="urn:microsoft.com/office/officeart/2005/8/layout/vList2"/>
    <dgm:cxn modelId="{C1DF2A73-AEA9-334B-AD8A-4B4A543010D6}" type="presOf" srcId="{302015A4-C574-4250-A858-ADCD7EE64BE9}" destId="{AA87D206-DC08-1846-8628-F7670CFF61A0}" srcOrd="0" destOrd="0" presId="urn:microsoft.com/office/officeart/2005/8/layout/vList2"/>
    <dgm:cxn modelId="{C2589B7C-FEF8-B34C-8E27-BFCE14921192}" type="presOf" srcId="{598D532F-DE0F-403F-8D5C-BFC0440266AD}" destId="{C5E429FF-17BA-404B-ACF5-CE2AC52FA3EE}" srcOrd="0" destOrd="2" presId="urn:microsoft.com/office/officeart/2005/8/layout/vList2"/>
    <dgm:cxn modelId="{ED94F781-A837-354B-AEE3-9CF62F45CCAB}" type="presOf" srcId="{FCD9377F-9B28-42AA-A874-C2E7911216CB}" destId="{C5E429FF-17BA-404B-ACF5-CE2AC52FA3EE}" srcOrd="0" destOrd="4" presId="urn:microsoft.com/office/officeart/2005/8/layout/vList2"/>
    <dgm:cxn modelId="{28F3DC88-051D-4353-A1DE-854B4CD88259}" srcId="{46ABFAA2-1405-4FD3-8980-EF4CBCF1F2EB}" destId="{1E943EBE-B447-4D42-B7AC-2FEC38DD7452}" srcOrd="3" destOrd="0" parTransId="{ECB5D109-F4ED-4040-A401-4B6475799FD6}" sibTransId="{54A488D1-202A-4793-AAD3-862B55A4699C}"/>
    <dgm:cxn modelId="{EA76368D-A889-0A44-9015-97BD681ED80E}" type="presOf" srcId="{4E470E00-8905-4443-9FCE-A2F292B6FEEE}" destId="{7837C6E2-85B0-1748-95AD-D36D6AE5F7DE}" srcOrd="0" destOrd="0" presId="urn:microsoft.com/office/officeart/2005/8/layout/vList2"/>
    <dgm:cxn modelId="{082D9592-14E1-4EE5-9F6E-2770D196AEA7}" srcId="{46ABFAA2-1405-4FD3-8980-EF4CBCF1F2EB}" destId="{BAAF367E-A556-481B-B80E-DF7E991C62AE}" srcOrd="0" destOrd="0" parTransId="{E975B6A7-314A-4946-BCB3-0E46E1068208}" sibTransId="{1CEF8AED-ABCE-4136-8F9E-BF928BA4510B}"/>
    <dgm:cxn modelId="{ECF973C7-5583-48F1-9B22-FF42E5B7D139}" srcId="{302015A4-C574-4250-A858-ADCD7EE64BE9}" destId="{46ABFAA2-1405-4FD3-8980-EF4CBCF1F2EB}" srcOrd="1" destOrd="0" parTransId="{17C3B503-634F-47C1-9B30-157ADD918D4E}" sibTransId="{CD75A80E-5BAB-481E-AD07-1754C942F85A}"/>
    <dgm:cxn modelId="{0BEBF1D3-99FF-40F0-8ADC-DB232DC412B8}" srcId="{46ABFAA2-1405-4FD3-8980-EF4CBCF1F2EB}" destId="{41D0A1F6-303B-485B-ADDB-A0CC6640616D}" srcOrd="5" destOrd="0" parTransId="{B6F620EA-2CE0-43EC-BD1B-12A2C206CF02}" sibTransId="{61D45758-7D4C-4BBE-A697-177D7948417B}"/>
    <dgm:cxn modelId="{9B54BAD4-8CA3-624D-9247-76C6FA6B2A3E}" type="presOf" srcId="{41D0A1F6-303B-485B-ADDB-A0CC6640616D}" destId="{C5E429FF-17BA-404B-ACF5-CE2AC52FA3EE}" srcOrd="0" destOrd="5" presId="urn:microsoft.com/office/officeart/2005/8/layout/vList2"/>
    <dgm:cxn modelId="{4A03C9DA-3872-4ED8-89C1-720B95408E1D}" srcId="{46ABFAA2-1405-4FD3-8980-EF4CBCF1F2EB}" destId="{598D532F-DE0F-403F-8D5C-BFC0440266AD}" srcOrd="2" destOrd="0" parTransId="{CD8D3130-EB69-43DD-BBC2-7927F6B03C86}" sibTransId="{736CE21B-0336-437B-9B64-1AEA824D272C}"/>
    <dgm:cxn modelId="{B1DF29EC-259B-FF44-A03B-6332B1832409}" type="presOf" srcId="{288B56B4-60B8-4362-B38F-816709B9B982}" destId="{C5E429FF-17BA-404B-ACF5-CE2AC52FA3EE}" srcOrd="0" destOrd="1" presId="urn:microsoft.com/office/officeart/2005/8/layout/vList2"/>
    <dgm:cxn modelId="{AA7A82FF-870E-D949-820A-66838B474616}" type="presOf" srcId="{BAAF367E-A556-481B-B80E-DF7E991C62AE}" destId="{C5E429FF-17BA-404B-ACF5-CE2AC52FA3EE}" srcOrd="0" destOrd="0" presId="urn:microsoft.com/office/officeart/2005/8/layout/vList2"/>
    <dgm:cxn modelId="{BDC190E8-D077-C845-8823-6E5671BDA623}" type="presParOf" srcId="{AA87D206-DC08-1846-8628-F7670CFF61A0}" destId="{7837C6E2-85B0-1748-95AD-D36D6AE5F7DE}" srcOrd="0" destOrd="0" presId="urn:microsoft.com/office/officeart/2005/8/layout/vList2"/>
    <dgm:cxn modelId="{D4992C36-C7C1-7544-8469-2F64F18A940A}" type="presParOf" srcId="{AA87D206-DC08-1846-8628-F7670CFF61A0}" destId="{1866C5DB-CC5E-4B48-8346-5FBE3B88DA47}" srcOrd="1" destOrd="0" presId="urn:microsoft.com/office/officeart/2005/8/layout/vList2"/>
    <dgm:cxn modelId="{39EA252A-0055-8A42-83D7-97EF67CA359B}" type="presParOf" srcId="{AA87D206-DC08-1846-8628-F7670CFF61A0}" destId="{A0F7D96C-ADCD-E148-AE43-0DF97B7E4667}" srcOrd="2" destOrd="0" presId="urn:microsoft.com/office/officeart/2005/8/layout/vList2"/>
    <dgm:cxn modelId="{44B79483-9773-8E4C-B537-1F6C62AB27AF}" type="presParOf" srcId="{AA87D206-DC08-1846-8628-F7670CFF61A0}" destId="{C5E429FF-17BA-404B-ACF5-CE2AC52FA3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68240-3972-4105-ADD7-8462BAFE76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4E0237-3EEF-47AF-BF57-0E331325833C}">
      <dgm:prSet/>
      <dgm:spPr/>
      <dgm:t>
        <a:bodyPr/>
        <a:lstStyle/>
        <a:p>
          <a:r>
            <a:rPr lang="en-ID" b="0" i="0" baseline="0" dirty="0" err="1"/>
            <a:t>Karakteristik</a:t>
          </a:r>
          <a:r>
            <a:rPr lang="en-ID" b="0" i="0" baseline="0" dirty="0"/>
            <a:t> </a:t>
          </a:r>
          <a:r>
            <a:rPr lang="en-ID" b="0" i="0" baseline="0" dirty="0" err="1"/>
            <a:t>bawahan</a:t>
          </a:r>
          <a:endParaRPr lang="en-US" dirty="0"/>
        </a:p>
      </dgm:t>
    </dgm:pt>
    <dgm:pt modelId="{8A5D4633-8391-44D3-9F22-D1E8ECC4DAF0}" type="parTrans" cxnId="{D5B01C55-AEE9-4D2A-B7A0-5677605D8FB3}">
      <dgm:prSet/>
      <dgm:spPr/>
      <dgm:t>
        <a:bodyPr/>
        <a:lstStyle/>
        <a:p>
          <a:endParaRPr lang="en-US"/>
        </a:p>
      </dgm:t>
    </dgm:pt>
    <dgm:pt modelId="{7907163C-5238-419C-8691-75F6D375811A}" type="sibTrans" cxnId="{D5B01C55-AEE9-4D2A-B7A0-5677605D8FB3}">
      <dgm:prSet/>
      <dgm:spPr/>
      <dgm:t>
        <a:bodyPr/>
        <a:lstStyle/>
        <a:p>
          <a:endParaRPr lang="en-US"/>
        </a:p>
      </dgm:t>
    </dgm:pt>
    <dgm:pt modelId="{BA0D2021-8396-468C-9A78-B91CBF5E804D}">
      <dgm:prSet/>
      <dgm:spPr/>
      <dgm:t>
        <a:bodyPr/>
        <a:lstStyle/>
        <a:p>
          <a:r>
            <a:rPr lang="en-ID" b="0" i="0" baseline="0"/>
            <a:t>Sifat dan Pekerjaan</a:t>
          </a:r>
          <a:endParaRPr lang="en-US"/>
        </a:p>
      </dgm:t>
    </dgm:pt>
    <dgm:pt modelId="{587F12D9-D97C-4FEC-9DCF-AF60A45AF06C}" type="parTrans" cxnId="{F26C170A-B36F-4FD7-9ECA-050097925B84}">
      <dgm:prSet/>
      <dgm:spPr/>
      <dgm:t>
        <a:bodyPr/>
        <a:lstStyle/>
        <a:p>
          <a:endParaRPr lang="en-US"/>
        </a:p>
      </dgm:t>
    </dgm:pt>
    <dgm:pt modelId="{67713E31-F42F-4F77-A6ED-E5755BE1BD45}" type="sibTrans" cxnId="{F26C170A-B36F-4FD7-9ECA-050097925B84}">
      <dgm:prSet/>
      <dgm:spPr/>
      <dgm:t>
        <a:bodyPr/>
        <a:lstStyle/>
        <a:p>
          <a:endParaRPr lang="en-US"/>
        </a:p>
      </dgm:t>
    </dgm:pt>
    <dgm:pt modelId="{62C7B84D-5964-4F00-8D02-DBC7E323D0DF}">
      <dgm:prSet/>
      <dgm:spPr/>
      <dgm:t>
        <a:bodyPr/>
        <a:lstStyle/>
        <a:p>
          <a:r>
            <a:rPr lang="en-ID" b="0" i="0" baseline="0"/>
            <a:t>Lingkungan Pekerjaan</a:t>
          </a:r>
          <a:endParaRPr lang="en-US"/>
        </a:p>
      </dgm:t>
    </dgm:pt>
    <dgm:pt modelId="{D8A4187A-E5F0-47FE-85CF-F9EBF1DB6E0D}" type="parTrans" cxnId="{9DF2D7FF-ED0B-4265-8810-83141DD03567}">
      <dgm:prSet/>
      <dgm:spPr/>
      <dgm:t>
        <a:bodyPr/>
        <a:lstStyle/>
        <a:p>
          <a:endParaRPr lang="en-US"/>
        </a:p>
      </dgm:t>
    </dgm:pt>
    <dgm:pt modelId="{4DD2AD61-2AD5-44D5-B626-B08D8FFD1141}" type="sibTrans" cxnId="{9DF2D7FF-ED0B-4265-8810-83141DD03567}">
      <dgm:prSet/>
      <dgm:spPr/>
      <dgm:t>
        <a:bodyPr/>
        <a:lstStyle/>
        <a:p>
          <a:endParaRPr lang="en-US"/>
        </a:p>
      </dgm:t>
    </dgm:pt>
    <dgm:pt modelId="{BC10EBF5-783E-1047-A737-0FA39542022D}" type="pres">
      <dgm:prSet presAssocID="{97568240-3972-4105-ADD7-8462BAFE76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C00226-12A8-7E48-861B-20686AA4C41A}" type="pres">
      <dgm:prSet presAssocID="{9C4E0237-3EEF-47AF-BF57-0E331325833C}" presName="hierRoot1" presStyleCnt="0"/>
      <dgm:spPr/>
    </dgm:pt>
    <dgm:pt modelId="{9058B661-7AF7-5049-B7EC-84DCA69A2774}" type="pres">
      <dgm:prSet presAssocID="{9C4E0237-3EEF-47AF-BF57-0E331325833C}" presName="composite" presStyleCnt="0"/>
      <dgm:spPr/>
    </dgm:pt>
    <dgm:pt modelId="{95970799-C353-6A47-ABDB-17B8F8FB2D9A}" type="pres">
      <dgm:prSet presAssocID="{9C4E0237-3EEF-47AF-BF57-0E331325833C}" presName="background" presStyleLbl="node0" presStyleIdx="0" presStyleCnt="3"/>
      <dgm:spPr/>
    </dgm:pt>
    <dgm:pt modelId="{DFBFE3B0-DE8B-6D49-A34F-BEC91C79122C}" type="pres">
      <dgm:prSet presAssocID="{9C4E0237-3EEF-47AF-BF57-0E331325833C}" presName="text" presStyleLbl="fgAcc0" presStyleIdx="0" presStyleCnt="3">
        <dgm:presLayoutVars>
          <dgm:chPref val="3"/>
        </dgm:presLayoutVars>
      </dgm:prSet>
      <dgm:spPr/>
    </dgm:pt>
    <dgm:pt modelId="{0F4561DD-A82F-A044-A63F-900E3AE97052}" type="pres">
      <dgm:prSet presAssocID="{9C4E0237-3EEF-47AF-BF57-0E331325833C}" presName="hierChild2" presStyleCnt="0"/>
      <dgm:spPr/>
    </dgm:pt>
    <dgm:pt modelId="{41CF566B-9BD1-6B4A-9999-A281A909BF16}" type="pres">
      <dgm:prSet presAssocID="{BA0D2021-8396-468C-9A78-B91CBF5E804D}" presName="hierRoot1" presStyleCnt="0"/>
      <dgm:spPr/>
    </dgm:pt>
    <dgm:pt modelId="{0E699A5C-3169-6E45-8C18-8875C4A15B6A}" type="pres">
      <dgm:prSet presAssocID="{BA0D2021-8396-468C-9A78-B91CBF5E804D}" presName="composite" presStyleCnt="0"/>
      <dgm:spPr/>
    </dgm:pt>
    <dgm:pt modelId="{5CB1C40E-7CF4-5E40-A052-C94CB065C26E}" type="pres">
      <dgm:prSet presAssocID="{BA0D2021-8396-468C-9A78-B91CBF5E804D}" presName="background" presStyleLbl="node0" presStyleIdx="1" presStyleCnt="3"/>
      <dgm:spPr/>
    </dgm:pt>
    <dgm:pt modelId="{9C42AC8C-2A6A-F645-862B-0DC00693AE23}" type="pres">
      <dgm:prSet presAssocID="{BA0D2021-8396-468C-9A78-B91CBF5E804D}" presName="text" presStyleLbl="fgAcc0" presStyleIdx="1" presStyleCnt="3">
        <dgm:presLayoutVars>
          <dgm:chPref val="3"/>
        </dgm:presLayoutVars>
      </dgm:prSet>
      <dgm:spPr/>
    </dgm:pt>
    <dgm:pt modelId="{2962ADB8-BF31-4948-BF78-C74ABD6078BC}" type="pres">
      <dgm:prSet presAssocID="{BA0D2021-8396-468C-9A78-B91CBF5E804D}" presName="hierChild2" presStyleCnt="0"/>
      <dgm:spPr/>
    </dgm:pt>
    <dgm:pt modelId="{A16834F4-6C30-654D-9A80-86AD0F473952}" type="pres">
      <dgm:prSet presAssocID="{62C7B84D-5964-4F00-8D02-DBC7E323D0DF}" presName="hierRoot1" presStyleCnt="0"/>
      <dgm:spPr/>
    </dgm:pt>
    <dgm:pt modelId="{0D95C8AE-46F7-A14B-9201-ED627A44153B}" type="pres">
      <dgm:prSet presAssocID="{62C7B84D-5964-4F00-8D02-DBC7E323D0DF}" presName="composite" presStyleCnt="0"/>
      <dgm:spPr/>
    </dgm:pt>
    <dgm:pt modelId="{69264B2C-FE1A-C940-A949-8163F9DF1C24}" type="pres">
      <dgm:prSet presAssocID="{62C7B84D-5964-4F00-8D02-DBC7E323D0DF}" presName="background" presStyleLbl="node0" presStyleIdx="2" presStyleCnt="3"/>
      <dgm:spPr/>
    </dgm:pt>
    <dgm:pt modelId="{612E6830-3E34-5F49-9CD1-EEA4BF6821AA}" type="pres">
      <dgm:prSet presAssocID="{62C7B84D-5964-4F00-8D02-DBC7E323D0DF}" presName="text" presStyleLbl="fgAcc0" presStyleIdx="2" presStyleCnt="3">
        <dgm:presLayoutVars>
          <dgm:chPref val="3"/>
        </dgm:presLayoutVars>
      </dgm:prSet>
      <dgm:spPr/>
    </dgm:pt>
    <dgm:pt modelId="{25784ADF-682C-724E-A19E-348033005574}" type="pres">
      <dgm:prSet presAssocID="{62C7B84D-5964-4F00-8D02-DBC7E323D0DF}" presName="hierChild2" presStyleCnt="0"/>
      <dgm:spPr/>
    </dgm:pt>
  </dgm:ptLst>
  <dgm:cxnLst>
    <dgm:cxn modelId="{F26C170A-B36F-4FD7-9ECA-050097925B84}" srcId="{97568240-3972-4105-ADD7-8462BAFE76D6}" destId="{BA0D2021-8396-468C-9A78-B91CBF5E804D}" srcOrd="1" destOrd="0" parTransId="{587F12D9-D97C-4FEC-9DCF-AF60A45AF06C}" sibTransId="{67713E31-F42F-4F77-A6ED-E5755BE1BD45}"/>
    <dgm:cxn modelId="{7479353C-1AE8-BD4D-B34A-64C3D20C4E51}" type="presOf" srcId="{9C4E0237-3EEF-47AF-BF57-0E331325833C}" destId="{DFBFE3B0-DE8B-6D49-A34F-BEC91C79122C}" srcOrd="0" destOrd="0" presId="urn:microsoft.com/office/officeart/2005/8/layout/hierarchy1"/>
    <dgm:cxn modelId="{8F8AE26C-34E0-1944-89BB-C4DB9CB646C6}" type="presOf" srcId="{62C7B84D-5964-4F00-8D02-DBC7E323D0DF}" destId="{612E6830-3E34-5F49-9CD1-EEA4BF6821AA}" srcOrd="0" destOrd="0" presId="urn:microsoft.com/office/officeart/2005/8/layout/hierarchy1"/>
    <dgm:cxn modelId="{D5B01C55-AEE9-4D2A-B7A0-5677605D8FB3}" srcId="{97568240-3972-4105-ADD7-8462BAFE76D6}" destId="{9C4E0237-3EEF-47AF-BF57-0E331325833C}" srcOrd="0" destOrd="0" parTransId="{8A5D4633-8391-44D3-9F22-D1E8ECC4DAF0}" sibTransId="{7907163C-5238-419C-8691-75F6D375811A}"/>
    <dgm:cxn modelId="{71DCAD8F-2AC8-5845-92EB-0EBA5B742CD6}" type="presOf" srcId="{BA0D2021-8396-468C-9A78-B91CBF5E804D}" destId="{9C42AC8C-2A6A-F645-862B-0DC00693AE23}" srcOrd="0" destOrd="0" presId="urn:microsoft.com/office/officeart/2005/8/layout/hierarchy1"/>
    <dgm:cxn modelId="{A9715AAF-D5AF-E04E-B5C2-FBCCDA073FAB}" type="presOf" srcId="{97568240-3972-4105-ADD7-8462BAFE76D6}" destId="{BC10EBF5-783E-1047-A737-0FA39542022D}" srcOrd="0" destOrd="0" presId="urn:microsoft.com/office/officeart/2005/8/layout/hierarchy1"/>
    <dgm:cxn modelId="{9DF2D7FF-ED0B-4265-8810-83141DD03567}" srcId="{97568240-3972-4105-ADD7-8462BAFE76D6}" destId="{62C7B84D-5964-4F00-8D02-DBC7E323D0DF}" srcOrd="2" destOrd="0" parTransId="{D8A4187A-E5F0-47FE-85CF-F9EBF1DB6E0D}" sibTransId="{4DD2AD61-2AD5-44D5-B626-B08D8FFD1141}"/>
    <dgm:cxn modelId="{D6F1EF0E-D25B-D34A-B569-0B90BEFA0DD3}" type="presParOf" srcId="{BC10EBF5-783E-1047-A737-0FA39542022D}" destId="{80C00226-12A8-7E48-861B-20686AA4C41A}" srcOrd="0" destOrd="0" presId="urn:microsoft.com/office/officeart/2005/8/layout/hierarchy1"/>
    <dgm:cxn modelId="{0A3A2172-D9EB-1D44-8AE0-1AA74C107A3D}" type="presParOf" srcId="{80C00226-12A8-7E48-861B-20686AA4C41A}" destId="{9058B661-7AF7-5049-B7EC-84DCA69A2774}" srcOrd="0" destOrd="0" presId="urn:microsoft.com/office/officeart/2005/8/layout/hierarchy1"/>
    <dgm:cxn modelId="{0776A5B6-818F-5446-AC1B-A1FB53ABEF04}" type="presParOf" srcId="{9058B661-7AF7-5049-B7EC-84DCA69A2774}" destId="{95970799-C353-6A47-ABDB-17B8F8FB2D9A}" srcOrd="0" destOrd="0" presId="urn:microsoft.com/office/officeart/2005/8/layout/hierarchy1"/>
    <dgm:cxn modelId="{F175C483-1256-E74A-883F-88ECEA045484}" type="presParOf" srcId="{9058B661-7AF7-5049-B7EC-84DCA69A2774}" destId="{DFBFE3B0-DE8B-6D49-A34F-BEC91C79122C}" srcOrd="1" destOrd="0" presId="urn:microsoft.com/office/officeart/2005/8/layout/hierarchy1"/>
    <dgm:cxn modelId="{862E046A-406F-454F-95A9-596E0AC1CA01}" type="presParOf" srcId="{80C00226-12A8-7E48-861B-20686AA4C41A}" destId="{0F4561DD-A82F-A044-A63F-900E3AE97052}" srcOrd="1" destOrd="0" presId="urn:microsoft.com/office/officeart/2005/8/layout/hierarchy1"/>
    <dgm:cxn modelId="{BFBFC73C-621F-CB4C-92D9-B4A53F6DCBDB}" type="presParOf" srcId="{BC10EBF5-783E-1047-A737-0FA39542022D}" destId="{41CF566B-9BD1-6B4A-9999-A281A909BF16}" srcOrd="1" destOrd="0" presId="urn:microsoft.com/office/officeart/2005/8/layout/hierarchy1"/>
    <dgm:cxn modelId="{8ECDC250-2828-1949-AB43-462DB0E8C5B3}" type="presParOf" srcId="{41CF566B-9BD1-6B4A-9999-A281A909BF16}" destId="{0E699A5C-3169-6E45-8C18-8875C4A15B6A}" srcOrd="0" destOrd="0" presId="urn:microsoft.com/office/officeart/2005/8/layout/hierarchy1"/>
    <dgm:cxn modelId="{0B846645-01E1-9042-892F-999BFF3A9059}" type="presParOf" srcId="{0E699A5C-3169-6E45-8C18-8875C4A15B6A}" destId="{5CB1C40E-7CF4-5E40-A052-C94CB065C26E}" srcOrd="0" destOrd="0" presId="urn:microsoft.com/office/officeart/2005/8/layout/hierarchy1"/>
    <dgm:cxn modelId="{4190220D-0FBE-D049-BD76-25A0585C11DC}" type="presParOf" srcId="{0E699A5C-3169-6E45-8C18-8875C4A15B6A}" destId="{9C42AC8C-2A6A-F645-862B-0DC00693AE23}" srcOrd="1" destOrd="0" presId="urn:microsoft.com/office/officeart/2005/8/layout/hierarchy1"/>
    <dgm:cxn modelId="{BA956CF6-3154-3B45-B32A-60D583FD0778}" type="presParOf" srcId="{41CF566B-9BD1-6B4A-9999-A281A909BF16}" destId="{2962ADB8-BF31-4948-BF78-C74ABD6078BC}" srcOrd="1" destOrd="0" presId="urn:microsoft.com/office/officeart/2005/8/layout/hierarchy1"/>
    <dgm:cxn modelId="{CEAE0994-208E-554A-8B0A-DE0DACEDE1D3}" type="presParOf" srcId="{BC10EBF5-783E-1047-A737-0FA39542022D}" destId="{A16834F4-6C30-654D-9A80-86AD0F473952}" srcOrd="2" destOrd="0" presId="urn:microsoft.com/office/officeart/2005/8/layout/hierarchy1"/>
    <dgm:cxn modelId="{37562AAA-FFA1-1543-A367-67613349F5DA}" type="presParOf" srcId="{A16834F4-6C30-654D-9A80-86AD0F473952}" destId="{0D95C8AE-46F7-A14B-9201-ED627A44153B}" srcOrd="0" destOrd="0" presId="urn:microsoft.com/office/officeart/2005/8/layout/hierarchy1"/>
    <dgm:cxn modelId="{4E4D9943-7AE9-5A4A-9BB4-7663A0B1C05E}" type="presParOf" srcId="{0D95C8AE-46F7-A14B-9201-ED627A44153B}" destId="{69264B2C-FE1A-C940-A949-8163F9DF1C24}" srcOrd="0" destOrd="0" presId="urn:microsoft.com/office/officeart/2005/8/layout/hierarchy1"/>
    <dgm:cxn modelId="{16B6C285-04F3-FA42-93FB-3BF8EB67A64B}" type="presParOf" srcId="{0D95C8AE-46F7-A14B-9201-ED627A44153B}" destId="{612E6830-3E34-5F49-9CD1-EEA4BF6821AA}" srcOrd="1" destOrd="0" presId="urn:microsoft.com/office/officeart/2005/8/layout/hierarchy1"/>
    <dgm:cxn modelId="{DE28DABD-4545-2545-BC09-DCC65A1B6FCF}" type="presParOf" srcId="{A16834F4-6C30-654D-9A80-86AD0F473952}" destId="{25784ADF-682C-724E-A19E-3480330055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C126A-2D43-4E33-BF42-2F9857C177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4779FD-4A46-402C-AE18-71A663336842}">
      <dgm:prSet/>
      <dgm:spPr/>
      <dgm:t>
        <a:bodyPr/>
        <a:lstStyle/>
        <a:p>
          <a:r>
            <a:rPr lang="en-ID" b="0" i="0"/>
            <a:t>Merumuskan tugas </a:t>
          </a:r>
          <a:endParaRPr lang="en-US"/>
        </a:p>
      </dgm:t>
    </dgm:pt>
    <dgm:pt modelId="{0DBFD896-A36E-4AD8-903A-6B0D936CE783}" type="parTrans" cxnId="{86BE8DF8-0DC4-4D6B-A949-CE7C673BFF4D}">
      <dgm:prSet/>
      <dgm:spPr/>
      <dgm:t>
        <a:bodyPr/>
        <a:lstStyle/>
        <a:p>
          <a:endParaRPr lang="en-US"/>
        </a:p>
      </dgm:t>
    </dgm:pt>
    <dgm:pt modelId="{CC61A9C0-CFDA-45D4-9769-2FDFBC336C47}" type="sibTrans" cxnId="{86BE8DF8-0DC4-4D6B-A949-CE7C673BFF4D}">
      <dgm:prSet/>
      <dgm:spPr/>
      <dgm:t>
        <a:bodyPr/>
        <a:lstStyle/>
        <a:p>
          <a:endParaRPr lang="en-US"/>
        </a:p>
      </dgm:t>
    </dgm:pt>
    <dgm:pt modelId="{146E1F08-F239-4DDB-B4CA-B2E29542E655}">
      <dgm:prSet/>
      <dgm:spPr/>
      <dgm:t>
        <a:bodyPr/>
        <a:lstStyle/>
        <a:p>
          <a:r>
            <a:rPr lang="en-ID" b="0" i="0"/>
            <a:t>Membuat rencana </a:t>
          </a:r>
          <a:endParaRPr lang="en-US"/>
        </a:p>
      </dgm:t>
    </dgm:pt>
    <dgm:pt modelId="{EFDA7009-1733-4B72-BC08-77372159B960}" type="parTrans" cxnId="{421F8595-E527-4C60-9754-310DF6DA1F38}">
      <dgm:prSet/>
      <dgm:spPr/>
      <dgm:t>
        <a:bodyPr/>
        <a:lstStyle/>
        <a:p>
          <a:endParaRPr lang="en-US"/>
        </a:p>
      </dgm:t>
    </dgm:pt>
    <dgm:pt modelId="{CD9C02B8-374E-464D-8301-3972F71944D5}" type="sibTrans" cxnId="{421F8595-E527-4C60-9754-310DF6DA1F38}">
      <dgm:prSet/>
      <dgm:spPr/>
      <dgm:t>
        <a:bodyPr/>
        <a:lstStyle/>
        <a:p>
          <a:endParaRPr lang="en-US"/>
        </a:p>
      </dgm:t>
    </dgm:pt>
    <dgm:pt modelId="{909D004E-B25F-462E-80CB-A1236578643F}">
      <dgm:prSet/>
      <dgm:spPr/>
      <dgm:t>
        <a:bodyPr/>
        <a:lstStyle/>
        <a:p>
          <a:r>
            <a:rPr lang="en-ID" b="0" i="0"/>
            <a:t>Mengalokasikan pekerjaan dan SDM</a:t>
          </a:r>
          <a:endParaRPr lang="en-US"/>
        </a:p>
      </dgm:t>
    </dgm:pt>
    <dgm:pt modelId="{0CCAE1BF-42F1-4F83-99D0-8E0E44CFAFC7}" type="parTrans" cxnId="{74CDB26B-F762-4937-BCC6-AE93FADD1983}">
      <dgm:prSet/>
      <dgm:spPr/>
      <dgm:t>
        <a:bodyPr/>
        <a:lstStyle/>
        <a:p>
          <a:endParaRPr lang="en-US"/>
        </a:p>
      </dgm:t>
    </dgm:pt>
    <dgm:pt modelId="{DC12EFD3-C1EC-420D-8DCC-EA2602CB9404}" type="sibTrans" cxnId="{74CDB26B-F762-4937-BCC6-AE93FADD1983}">
      <dgm:prSet/>
      <dgm:spPr/>
      <dgm:t>
        <a:bodyPr/>
        <a:lstStyle/>
        <a:p>
          <a:endParaRPr lang="en-US"/>
        </a:p>
      </dgm:t>
    </dgm:pt>
    <dgm:pt modelId="{D1F76A19-9D48-4DB9-8D66-647930683471}">
      <dgm:prSet/>
      <dgm:spPr/>
      <dgm:t>
        <a:bodyPr/>
        <a:lstStyle/>
        <a:p>
          <a:r>
            <a:rPr lang="en-ID" b="0" i="0"/>
            <a:t>Mengendalikan pekerjaan dan tempo kerja</a:t>
          </a:r>
          <a:endParaRPr lang="en-US"/>
        </a:p>
      </dgm:t>
    </dgm:pt>
    <dgm:pt modelId="{2734969B-EAB0-4207-9E83-FE62AB6C2F66}" type="parTrans" cxnId="{5CD9C5D6-4D01-4D9A-830E-F370D9D24E0E}">
      <dgm:prSet/>
      <dgm:spPr/>
      <dgm:t>
        <a:bodyPr/>
        <a:lstStyle/>
        <a:p>
          <a:endParaRPr lang="en-US"/>
        </a:p>
      </dgm:t>
    </dgm:pt>
    <dgm:pt modelId="{5419B48D-07C2-47B3-B11F-31CA073532BE}" type="sibTrans" cxnId="{5CD9C5D6-4D01-4D9A-830E-F370D9D24E0E}">
      <dgm:prSet/>
      <dgm:spPr/>
      <dgm:t>
        <a:bodyPr/>
        <a:lstStyle/>
        <a:p>
          <a:endParaRPr lang="en-US"/>
        </a:p>
      </dgm:t>
    </dgm:pt>
    <dgm:pt modelId="{14488AFC-7928-4BBB-B148-0DD72337B94A}">
      <dgm:prSet/>
      <dgm:spPr/>
      <dgm:t>
        <a:bodyPr/>
        <a:lstStyle/>
        <a:p>
          <a:r>
            <a:rPr lang="en-ID" b="0" i="0"/>
            <a:t>Memeriksa pekerjaan anggota</a:t>
          </a:r>
          <a:endParaRPr lang="en-US"/>
        </a:p>
      </dgm:t>
    </dgm:pt>
    <dgm:pt modelId="{D6F25F1A-E1D5-442E-B171-CB1DB30E838B}" type="parTrans" cxnId="{DCB1E911-ED99-40FB-AC84-2CE1F5613F0D}">
      <dgm:prSet/>
      <dgm:spPr/>
      <dgm:t>
        <a:bodyPr/>
        <a:lstStyle/>
        <a:p>
          <a:endParaRPr lang="en-US"/>
        </a:p>
      </dgm:t>
    </dgm:pt>
    <dgm:pt modelId="{00C78B72-596B-424C-8234-7B296EFE87B0}" type="sibTrans" cxnId="{DCB1E911-ED99-40FB-AC84-2CE1F5613F0D}">
      <dgm:prSet/>
      <dgm:spPr/>
      <dgm:t>
        <a:bodyPr/>
        <a:lstStyle/>
        <a:p>
          <a:endParaRPr lang="en-US"/>
        </a:p>
      </dgm:t>
    </dgm:pt>
    <dgm:pt modelId="{21EBAF6C-F291-42F9-8D29-8B7B6F78C051}">
      <dgm:prSet/>
      <dgm:spPr/>
      <dgm:t>
        <a:bodyPr/>
        <a:lstStyle/>
        <a:p>
          <a:r>
            <a:rPr lang="en-ID" b="0" i="0"/>
            <a:t>Menyelesaikan perencanaan</a:t>
          </a:r>
          <a:endParaRPr lang="en-US"/>
        </a:p>
      </dgm:t>
    </dgm:pt>
    <dgm:pt modelId="{E4518BAD-B655-44E8-BF10-857383668FD3}" type="parTrans" cxnId="{12DA452D-CC56-4B84-AF84-A454F9787F6C}">
      <dgm:prSet/>
      <dgm:spPr/>
      <dgm:t>
        <a:bodyPr/>
        <a:lstStyle/>
        <a:p>
          <a:endParaRPr lang="en-US"/>
        </a:p>
      </dgm:t>
    </dgm:pt>
    <dgm:pt modelId="{418CD862-BD61-45BD-9D00-8FD3ED81105F}" type="sibTrans" cxnId="{12DA452D-CC56-4B84-AF84-A454F9787F6C}">
      <dgm:prSet/>
      <dgm:spPr/>
      <dgm:t>
        <a:bodyPr/>
        <a:lstStyle/>
        <a:p>
          <a:endParaRPr lang="en-US"/>
        </a:p>
      </dgm:t>
    </dgm:pt>
    <dgm:pt modelId="{6CB1B0E6-9C81-EE47-B779-5B056E36948D}" type="pres">
      <dgm:prSet presAssocID="{6F1C126A-2D43-4E33-BF42-2F9857C1777B}" presName="diagram" presStyleCnt="0">
        <dgm:presLayoutVars>
          <dgm:dir/>
          <dgm:resizeHandles val="exact"/>
        </dgm:presLayoutVars>
      </dgm:prSet>
      <dgm:spPr/>
    </dgm:pt>
    <dgm:pt modelId="{4F283E0E-CBE8-324C-B2FA-AFEAAC8188E5}" type="pres">
      <dgm:prSet presAssocID="{964779FD-4A46-402C-AE18-71A663336842}" presName="node" presStyleLbl="node1" presStyleIdx="0" presStyleCnt="6">
        <dgm:presLayoutVars>
          <dgm:bulletEnabled val="1"/>
        </dgm:presLayoutVars>
      </dgm:prSet>
      <dgm:spPr/>
    </dgm:pt>
    <dgm:pt modelId="{E1A64061-0B8D-264D-85B0-BE15C61450D8}" type="pres">
      <dgm:prSet presAssocID="{CC61A9C0-CFDA-45D4-9769-2FDFBC336C47}" presName="sibTrans" presStyleCnt="0"/>
      <dgm:spPr/>
    </dgm:pt>
    <dgm:pt modelId="{9755C054-107D-2347-8B8A-719F52A14F31}" type="pres">
      <dgm:prSet presAssocID="{146E1F08-F239-4DDB-B4CA-B2E29542E655}" presName="node" presStyleLbl="node1" presStyleIdx="1" presStyleCnt="6">
        <dgm:presLayoutVars>
          <dgm:bulletEnabled val="1"/>
        </dgm:presLayoutVars>
      </dgm:prSet>
      <dgm:spPr/>
    </dgm:pt>
    <dgm:pt modelId="{57A1B778-7628-CC46-80CC-57FD2246D076}" type="pres">
      <dgm:prSet presAssocID="{CD9C02B8-374E-464D-8301-3972F71944D5}" presName="sibTrans" presStyleCnt="0"/>
      <dgm:spPr/>
    </dgm:pt>
    <dgm:pt modelId="{10C706A2-94BE-3A48-82F9-11227336867C}" type="pres">
      <dgm:prSet presAssocID="{909D004E-B25F-462E-80CB-A1236578643F}" presName="node" presStyleLbl="node1" presStyleIdx="2" presStyleCnt="6">
        <dgm:presLayoutVars>
          <dgm:bulletEnabled val="1"/>
        </dgm:presLayoutVars>
      </dgm:prSet>
      <dgm:spPr/>
    </dgm:pt>
    <dgm:pt modelId="{237450E8-317D-B14E-B555-52EF45CE8239}" type="pres">
      <dgm:prSet presAssocID="{DC12EFD3-C1EC-420D-8DCC-EA2602CB9404}" presName="sibTrans" presStyleCnt="0"/>
      <dgm:spPr/>
    </dgm:pt>
    <dgm:pt modelId="{1DD9DF2E-49E9-4C44-94BF-B14F929D8BE1}" type="pres">
      <dgm:prSet presAssocID="{D1F76A19-9D48-4DB9-8D66-647930683471}" presName="node" presStyleLbl="node1" presStyleIdx="3" presStyleCnt="6">
        <dgm:presLayoutVars>
          <dgm:bulletEnabled val="1"/>
        </dgm:presLayoutVars>
      </dgm:prSet>
      <dgm:spPr/>
    </dgm:pt>
    <dgm:pt modelId="{D82955D2-AE87-0B48-9680-F572B506CE2E}" type="pres">
      <dgm:prSet presAssocID="{5419B48D-07C2-47B3-B11F-31CA073532BE}" presName="sibTrans" presStyleCnt="0"/>
      <dgm:spPr/>
    </dgm:pt>
    <dgm:pt modelId="{FA158F3F-3051-BE44-B2ED-8C1AFFDAD95A}" type="pres">
      <dgm:prSet presAssocID="{14488AFC-7928-4BBB-B148-0DD72337B94A}" presName="node" presStyleLbl="node1" presStyleIdx="4" presStyleCnt="6">
        <dgm:presLayoutVars>
          <dgm:bulletEnabled val="1"/>
        </dgm:presLayoutVars>
      </dgm:prSet>
      <dgm:spPr/>
    </dgm:pt>
    <dgm:pt modelId="{A2E2FFDC-E74F-2F47-9620-C3CE7A655249}" type="pres">
      <dgm:prSet presAssocID="{00C78B72-596B-424C-8234-7B296EFE87B0}" presName="sibTrans" presStyleCnt="0"/>
      <dgm:spPr/>
    </dgm:pt>
    <dgm:pt modelId="{5F414A70-8661-B948-8E49-CB400D81BB13}" type="pres">
      <dgm:prSet presAssocID="{21EBAF6C-F291-42F9-8D29-8B7B6F78C051}" presName="node" presStyleLbl="node1" presStyleIdx="5" presStyleCnt="6">
        <dgm:presLayoutVars>
          <dgm:bulletEnabled val="1"/>
        </dgm:presLayoutVars>
      </dgm:prSet>
      <dgm:spPr/>
    </dgm:pt>
  </dgm:ptLst>
  <dgm:cxnLst>
    <dgm:cxn modelId="{A63D2802-A556-014A-AC85-B9688EC8460D}" type="presOf" srcId="{D1F76A19-9D48-4DB9-8D66-647930683471}" destId="{1DD9DF2E-49E9-4C44-94BF-B14F929D8BE1}" srcOrd="0" destOrd="0" presId="urn:microsoft.com/office/officeart/2005/8/layout/default"/>
    <dgm:cxn modelId="{E55DB807-6D06-2B4C-B493-A50E3C696503}" type="presOf" srcId="{21EBAF6C-F291-42F9-8D29-8B7B6F78C051}" destId="{5F414A70-8661-B948-8E49-CB400D81BB13}" srcOrd="0" destOrd="0" presId="urn:microsoft.com/office/officeart/2005/8/layout/default"/>
    <dgm:cxn modelId="{DCB1E911-ED99-40FB-AC84-2CE1F5613F0D}" srcId="{6F1C126A-2D43-4E33-BF42-2F9857C1777B}" destId="{14488AFC-7928-4BBB-B148-0DD72337B94A}" srcOrd="4" destOrd="0" parTransId="{D6F25F1A-E1D5-442E-B171-CB1DB30E838B}" sibTransId="{00C78B72-596B-424C-8234-7B296EFE87B0}"/>
    <dgm:cxn modelId="{C9774E15-D992-344C-A17F-FF5ED975DB53}" type="presOf" srcId="{6F1C126A-2D43-4E33-BF42-2F9857C1777B}" destId="{6CB1B0E6-9C81-EE47-B779-5B056E36948D}" srcOrd="0" destOrd="0" presId="urn:microsoft.com/office/officeart/2005/8/layout/default"/>
    <dgm:cxn modelId="{12DA452D-CC56-4B84-AF84-A454F9787F6C}" srcId="{6F1C126A-2D43-4E33-BF42-2F9857C1777B}" destId="{21EBAF6C-F291-42F9-8D29-8B7B6F78C051}" srcOrd="5" destOrd="0" parTransId="{E4518BAD-B655-44E8-BF10-857383668FD3}" sibTransId="{418CD862-BD61-45BD-9D00-8FD3ED81105F}"/>
    <dgm:cxn modelId="{74CDB26B-F762-4937-BCC6-AE93FADD1983}" srcId="{6F1C126A-2D43-4E33-BF42-2F9857C1777B}" destId="{909D004E-B25F-462E-80CB-A1236578643F}" srcOrd="2" destOrd="0" parTransId="{0CCAE1BF-42F1-4F83-99D0-8E0E44CFAFC7}" sibTransId="{DC12EFD3-C1EC-420D-8DCC-EA2602CB9404}"/>
    <dgm:cxn modelId="{16AFEF6E-1C50-0A4C-A7DE-8082D3470445}" type="presOf" srcId="{909D004E-B25F-462E-80CB-A1236578643F}" destId="{10C706A2-94BE-3A48-82F9-11227336867C}" srcOrd="0" destOrd="0" presId="urn:microsoft.com/office/officeart/2005/8/layout/default"/>
    <dgm:cxn modelId="{2E42328C-78A6-D64D-B213-A720EF61844B}" type="presOf" srcId="{146E1F08-F239-4DDB-B4CA-B2E29542E655}" destId="{9755C054-107D-2347-8B8A-719F52A14F31}" srcOrd="0" destOrd="0" presId="urn:microsoft.com/office/officeart/2005/8/layout/default"/>
    <dgm:cxn modelId="{7BEACE8E-A9BE-734C-8406-6BA8E8311B92}" type="presOf" srcId="{964779FD-4A46-402C-AE18-71A663336842}" destId="{4F283E0E-CBE8-324C-B2FA-AFEAAC8188E5}" srcOrd="0" destOrd="0" presId="urn:microsoft.com/office/officeart/2005/8/layout/default"/>
    <dgm:cxn modelId="{421F8595-E527-4C60-9754-310DF6DA1F38}" srcId="{6F1C126A-2D43-4E33-BF42-2F9857C1777B}" destId="{146E1F08-F239-4DDB-B4CA-B2E29542E655}" srcOrd="1" destOrd="0" parTransId="{EFDA7009-1733-4B72-BC08-77372159B960}" sibTransId="{CD9C02B8-374E-464D-8301-3972F71944D5}"/>
    <dgm:cxn modelId="{C9E646CB-0B1B-244B-A327-E65BB311ED1D}" type="presOf" srcId="{14488AFC-7928-4BBB-B148-0DD72337B94A}" destId="{FA158F3F-3051-BE44-B2ED-8C1AFFDAD95A}" srcOrd="0" destOrd="0" presId="urn:microsoft.com/office/officeart/2005/8/layout/default"/>
    <dgm:cxn modelId="{5CD9C5D6-4D01-4D9A-830E-F370D9D24E0E}" srcId="{6F1C126A-2D43-4E33-BF42-2F9857C1777B}" destId="{D1F76A19-9D48-4DB9-8D66-647930683471}" srcOrd="3" destOrd="0" parTransId="{2734969B-EAB0-4207-9E83-FE62AB6C2F66}" sibTransId="{5419B48D-07C2-47B3-B11F-31CA073532BE}"/>
    <dgm:cxn modelId="{86BE8DF8-0DC4-4D6B-A949-CE7C673BFF4D}" srcId="{6F1C126A-2D43-4E33-BF42-2F9857C1777B}" destId="{964779FD-4A46-402C-AE18-71A663336842}" srcOrd="0" destOrd="0" parTransId="{0DBFD896-A36E-4AD8-903A-6B0D936CE783}" sibTransId="{CC61A9C0-CFDA-45D4-9769-2FDFBC336C47}"/>
    <dgm:cxn modelId="{2E6F7E67-DAC7-7044-97F7-1E735615C484}" type="presParOf" srcId="{6CB1B0E6-9C81-EE47-B779-5B056E36948D}" destId="{4F283E0E-CBE8-324C-B2FA-AFEAAC8188E5}" srcOrd="0" destOrd="0" presId="urn:microsoft.com/office/officeart/2005/8/layout/default"/>
    <dgm:cxn modelId="{CA077195-5FEE-F142-989F-53076DC38754}" type="presParOf" srcId="{6CB1B0E6-9C81-EE47-B779-5B056E36948D}" destId="{E1A64061-0B8D-264D-85B0-BE15C61450D8}" srcOrd="1" destOrd="0" presId="urn:microsoft.com/office/officeart/2005/8/layout/default"/>
    <dgm:cxn modelId="{648E6C42-F813-1940-A703-B213AB74BCD0}" type="presParOf" srcId="{6CB1B0E6-9C81-EE47-B779-5B056E36948D}" destId="{9755C054-107D-2347-8B8A-719F52A14F31}" srcOrd="2" destOrd="0" presId="urn:microsoft.com/office/officeart/2005/8/layout/default"/>
    <dgm:cxn modelId="{D64FD352-0977-2440-B29E-E741F6F1A3E4}" type="presParOf" srcId="{6CB1B0E6-9C81-EE47-B779-5B056E36948D}" destId="{57A1B778-7628-CC46-80CC-57FD2246D076}" srcOrd="3" destOrd="0" presId="urn:microsoft.com/office/officeart/2005/8/layout/default"/>
    <dgm:cxn modelId="{0A19E693-E9DD-F544-B02E-B3B10F18F9D4}" type="presParOf" srcId="{6CB1B0E6-9C81-EE47-B779-5B056E36948D}" destId="{10C706A2-94BE-3A48-82F9-11227336867C}" srcOrd="4" destOrd="0" presId="urn:microsoft.com/office/officeart/2005/8/layout/default"/>
    <dgm:cxn modelId="{76DB94ED-C167-AF4C-9A58-E47A9DB1D149}" type="presParOf" srcId="{6CB1B0E6-9C81-EE47-B779-5B056E36948D}" destId="{237450E8-317D-B14E-B555-52EF45CE8239}" srcOrd="5" destOrd="0" presId="urn:microsoft.com/office/officeart/2005/8/layout/default"/>
    <dgm:cxn modelId="{E9D5064E-2B0C-F043-9BC9-36D1D4A0553D}" type="presParOf" srcId="{6CB1B0E6-9C81-EE47-B779-5B056E36948D}" destId="{1DD9DF2E-49E9-4C44-94BF-B14F929D8BE1}" srcOrd="6" destOrd="0" presId="urn:microsoft.com/office/officeart/2005/8/layout/default"/>
    <dgm:cxn modelId="{BFC70C9E-F4FE-3449-B493-C1713B6D45A2}" type="presParOf" srcId="{6CB1B0E6-9C81-EE47-B779-5B056E36948D}" destId="{D82955D2-AE87-0B48-9680-F572B506CE2E}" srcOrd="7" destOrd="0" presId="urn:microsoft.com/office/officeart/2005/8/layout/default"/>
    <dgm:cxn modelId="{13915068-4030-4642-9FEA-58460F2EF4F1}" type="presParOf" srcId="{6CB1B0E6-9C81-EE47-B779-5B056E36948D}" destId="{FA158F3F-3051-BE44-B2ED-8C1AFFDAD95A}" srcOrd="8" destOrd="0" presId="urn:microsoft.com/office/officeart/2005/8/layout/default"/>
    <dgm:cxn modelId="{5B9826C3-EA7E-884F-BB91-3F497DB69AC3}" type="presParOf" srcId="{6CB1B0E6-9C81-EE47-B779-5B056E36948D}" destId="{A2E2FFDC-E74F-2F47-9620-C3CE7A655249}" srcOrd="9" destOrd="0" presId="urn:microsoft.com/office/officeart/2005/8/layout/default"/>
    <dgm:cxn modelId="{58EC0AB3-B98D-AD4A-BB58-E4EBF6FB9070}" type="presParOf" srcId="{6CB1B0E6-9C81-EE47-B779-5B056E36948D}" destId="{5F414A70-8661-B948-8E49-CB400D81BB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725861-6716-4B28-8E45-CEE302D3A6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484F35-3B45-485B-BA20-96517BAB2178}">
      <dgm:prSet/>
      <dgm:spPr/>
      <dgm:t>
        <a:bodyPr/>
        <a:lstStyle/>
        <a:p>
          <a:r>
            <a:rPr lang="en-ID" b="0" i="0"/>
            <a:t>Memperhatikan persoalan anggota</a:t>
          </a:r>
          <a:endParaRPr lang="en-US"/>
        </a:p>
      </dgm:t>
    </dgm:pt>
    <dgm:pt modelId="{1D5C3CAD-E838-481C-8455-988BE650F4C0}" type="parTrans" cxnId="{ADD97EC8-ADDD-486A-89F9-C89E8E89BE37}">
      <dgm:prSet/>
      <dgm:spPr/>
      <dgm:t>
        <a:bodyPr/>
        <a:lstStyle/>
        <a:p>
          <a:endParaRPr lang="en-US"/>
        </a:p>
      </dgm:t>
    </dgm:pt>
    <dgm:pt modelId="{E570EC0F-A607-4D85-B30C-7443326F8B21}" type="sibTrans" cxnId="{ADD97EC8-ADDD-486A-89F9-C89E8E89BE37}">
      <dgm:prSet/>
      <dgm:spPr/>
      <dgm:t>
        <a:bodyPr/>
        <a:lstStyle/>
        <a:p>
          <a:endParaRPr lang="en-US"/>
        </a:p>
      </dgm:t>
    </dgm:pt>
    <dgm:pt modelId="{565D28F4-2A77-477B-8A61-105D0302ECF9}">
      <dgm:prSet/>
      <dgm:spPr/>
      <dgm:t>
        <a:bodyPr/>
        <a:lstStyle/>
        <a:p>
          <a:r>
            <a:rPr lang="en-ID" b="0" i="0"/>
            <a:t>Bertindak sebagai motivator</a:t>
          </a:r>
          <a:endParaRPr lang="en-US"/>
        </a:p>
      </dgm:t>
    </dgm:pt>
    <dgm:pt modelId="{956069D1-6410-42AD-99B9-678A3DA64770}" type="parTrans" cxnId="{E8E53786-7EE5-4526-973A-9BF9C7F8B362}">
      <dgm:prSet/>
      <dgm:spPr/>
      <dgm:t>
        <a:bodyPr/>
        <a:lstStyle/>
        <a:p>
          <a:endParaRPr lang="en-US"/>
        </a:p>
      </dgm:t>
    </dgm:pt>
    <dgm:pt modelId="{C55B5248-D615-4DDD-8EB4-1DFC64463D64}" type="sibTrans" cxnId="{E8E53786-7EE5-4526-973A-9BF9C7F8B362}">
      <dgm:prSet/>
      <dgm:spPr/>
      <dgm:t>
        <a:bodyPr/>
        <a:lstStyle/>
        <a:p>
          <a:endParaRPr lang="en-US"/>
        </a:p>
      </dgm:t>
    </dgm:pt>
    <dgm:pt modelId="{664AB363-4488-4D9C-A878-338D22A8EBE4}">
      <dgm:prSet/>
      <dgm:spPr/>
      <dgm:t>
        <a:bodyPr/>
        <a:lstStyle/>
        <a:p>
          <a:r>
            <a:rPr lang="en-ID" b="0" i="0"/>
            <a:t>Memberikan status</a:t>
          </a:r>
          <a:endParaRPr lang="en-US"/>
        </a:p>
      </dgm:t>
    </dgm:pt>
    <dgm:pt modelId="{17A82774-9831-4B23-9092-C958249D5F72}" type="parTrans" cxnId="{6D78D995-C572-4CB8-BFEC-E9605BB5A087}">
      <dgm:prSet/>
      <dgm:spPr/>
      <dgm:t>
        <a:bodyPr/>
        <a:lstStyle/>
        <a:p>
          <a:endParaRPr lang="en-US"/>
        </a:p>
      </dgm:t>
    </dgm:pt>
    <dgm:pt modelId="{72215339-41E2-4F7F-A5BF-1553FF15095D}" type="sibTrans" cxnId="{6D78D995-C572-4CB8-BFEC-E9605BB5A087}">
      <dgm:prSet/>
      <dgm:spPr/>
      <dgm:t>
        <a:bodyPr/>
        <a:lstStyle/>
        <a:p>
          <a:endParaRPr lang="en-US"/>
        </a:p>
      </dgm:t>
    </dgm:pt>
    <dgm:pt modelId="{E3A104C2-204F-411A-9A3F-195F304181FC}">
      <dgm:prSet/>
      <dgm:spPr/>
      <dgm:t>
        <a:bodyPr/>
        <a:lstStyle/>
        <a:p>
          <a:r>
            <a:rPr lang="en-ID" b="0" i="0"/>
            <a:t>Menghargai kemampuan anggota</a:t>
          </a:r>
          <a:endParaRPr lang="en-US"/>
        </a:p>
      </dgm:t>
    </dgm:pt>
    <dgm:pt modelId="{0CE5764A-22AC-4BC0-BB64-38432E2428FF}" type="parTrans" cxnId="{7F9B5176-3FFB-4432-9F6F-86B8CB3E0A8E}">
      <dgm:prSet/>
      <dgm:spPr/>
      <dgm:t>
        <a:bodyPr/>
        <a:lstStyle/>
        <a:p>
          <a:endParaRPr lang="en-US"/>
        </a:p>
      </dgm:t>
    </dgm:pt>
    <dgm:pt modelId="{151057CF-F5AC-4157-ADBD-EAD7BC79B2C0}" type="sibTrans" cxnId="{7F9B5176-3FFB-4432-9F6F-86B8CB3E0A8E}">
      <dgm:prSet/>
      <dgm:spPr/>
      <dgm:t>
        <a:bodyPr/>
        <a:lstStyle/>
        <a:p>
          <a:endParaRPr lang="en-US"/>
        </a:p>
      </dgm:t>
    </dgm:pt>
    <dgm:pt modelId="{2EDAC4FF-C776-4D1A-A3FA-C8745B093AF7}">
      <dgm:prSet/>
      <dgm:spPr/>
      <dgm:t>
        <a:bodyPr/>
        <a:lstStyle/>
        <a:p>
          <a:r>
            <a:rPr lang="en-ID" b="0" i="0"/>
            <a:t>Memeriksa pekerjaan anggota</a:t>
          </a:r>
          <a:endParaRPr lang="en-US"/>
        </a:p>
      </dgm:t>
    </dgm:pt>
    <dgm:pt modelId="{1232D67D-0B7F-4A7C-AD0C-12904B478B69}" type="parTrans" cxnId="{51A82E12-6236-457A-9219-DD159857D178}">
      <dgm:prSet/>
      <dgm:spPr/>
      <dgm:t>
        <a:bodyPr/>
        <a:lstStyle/>
        <a:p>
          <a:endParaRPr lang="en-US"/>
        </a:p>
      </dgm:t>
    </dgm:pt>
    <dgm:pt modelId="{EB6E73C6-0A79-4EC0-B501-9F299EA470A5}" type="sibTrans" cxnId="{51A82E12-6236-457A-9219-DD159857D178}">
      <dgm:prSet/>
      <dgm:spPr/>
      <dgm:t>
        <a:bodyPr/>
        <a:lstStyle/>
        <a:p>
          <a:endParaRPr lang="en-US"/>
        </a:p>
      </dgm:t>
    </dgm:pt>
    <dgm:pt modelId="{ECFC0277-49E5-43C0-BDCE-FE962927B951}">
      <dgm:prSet/>
      <dgm:spPr/>
      <dgm:t>
        <a:bodyPr/>
        <a:lstStyle/>
        <a:p>
          <a:r>
            <a:rPr lang="en-ID" b="0" i="0"/>
            <a:t>Memberikan penghargaan dan hukuman kepada anggota</a:t>
          </a:r>
          <a:br>
            <a:rPr lang="en-ID"/>
          </a:br>
          <a:endParaRPr lang="en-US"/>
        </a:p>
      </dgm:t>
    </dgm:pt>
    <dgm:pt modelId="{5DD8B4E9-63F5-41A0-8455-3631194A97D8}" type="parTrans" cxnId="{CC32D8E6-FF91-4112-BC6E-60A26BE16356}">
      <dgm:prSet/>
      <dgm:spPr/>
      <dgm:t>
        <a:bodyPr/>
        <a:lstStyle/>
        <a:p>
          <a:endParaRPr lang="en-US"/>
        </a:p>
      </dgm:t>
    </dgm:pt>
    <dgm:pt modelId="{148F8F63-5387-44D8-A046-15A76F80BF0B}" type="sibTrans" cxnId="{CC32D8E6-FF91-4112-BC6E-60A26BE16356}">
      <dgm:prSet/>
      <dgm:spPr/>
      <dgm:t>
        <a:bodyPr/>
        <a:lstStyle/>
        <a:p>
          <a:endParaRPr lang="en-US"/>
        </a:p>
      </dgm:t>
    </dgm:pt>
    <dgm:pt modelId="{F75262BA-604F-464B-BC5E-59159E4C8408}" type="pres">
      <dgm:prSet presAssocID="{8C725861-6716-4B28-8E45-CEE302D3A6C2}" presName="diagram" presStyleCnt="0">
        <dgm:presLayoutVars>
          <dgm:dir/>
          <dgm:resizeHandles val="exact"/>
        </dgm:presLayoutVars>
      </dgm:prSet>
      <dgm:spPr/>
    </dgm:pt>
    <dgm:pt modelId="{3136FD74-4711-3042-BA7E-A265B2D58FB7}" type="pres">
      <dgm:prSet presAssocID="{EC484F35-3B45-485B-BA20-96517BAB2178}" presName="node" presStyleLbl="node1" presStyleIdx="0" presStyleCnt="6">
        <dgm:presLayoutVars>
          <dgm:bulletEnabled val="1"/>
        </dgm:presLayoutVars>
      </dgm:prSet>
      <dgm:spPr/>
    </dgm:pt>
    <dgm:pt modelId="{FE0710D9-5ABF-2D44-A0D5-8E7E7AC85C9B}" type="pres">
      <dgm:prSet presAssocID="{E570EC0F-A607-4D85-B30C-7443326F8B21}" presName="sibTrans" presStyleCnt="0"/>
      <dgm:spPr/>
    </dgm:pt>
    <dgm:pt modelId="{B99B5B80-990A-C840-9807-FBB116C8F4FD}" type="pres">
      <dgm:prSet presAssocID="{565D28F4-2A77-477B-8A61-105D0302ECF9}" presName="node" presStyleLbl="node1" presStyleIdx="1" presStyleCnt="6">
        <dgm:presLayoutVars>
          <dgm:bulletEnabled val="1"/>
        </dgm:presLayoutVars>
      </dgm:prSet>
      <dgm:spPr/>
    </dgm:pt>
    <dgm:pt modelId="{70AC03EF-2169-1A4D-A16C-D687B3706B5E}" type="pres">
      <dgm:prSet presAssocID="{C55B5248-D615-4DDD-8EB4-1DFC64463D64}" presName="sibTrans" presStyleCnt="0"/>
      <dgm:spPr/>
    </dgm:pt>
    <dgm:pt modelId="{6F99CBA9-D52E-AC46-86EB-B8D28E4DA054}" type="pres">
      <dgm:prSet presAssocID="{664AB363-4488-4D9C-A878-338D22A8EBE4}" presName="node" presStyleLbl="node1" presStyleIdx="2" presStyleCnt="6">
        <dgm:presLayoutVars>
          <dgm:bulletEnabled val="1"/>
        </dgm:presLayoutVars>
      </dgm:prSet>
      <dgm:spPr/>
    </dgm:pt>
    <dgm:pt modelId="{8C88629B-D69A-0740-8622-CCE2C0E4800E}" type="pres">
      <dgm:prSet presAssocID="{72215339-41E2-4F7F-A5BF-1553FF15095D}" presName="sibTrans" presStyleCnt="0"/>
      <dgm:spPr/>
    </dgm:pt>
    <dgm:pt modelId="{7FB24839-B1C0-6346-BBF0-58DF31D16976}" type="pres">
      <dgm:prSet presAssocID="{E3A104C2-204F-411A-9A3F-195F304181FC}" presName="node" presStyleLbl="node1" presStyleIdx="3" presStyleCnt="6">
        <dgm:presLayoutVars>
          <dgm:bulletEnabled val="1"/>
        </dgm:presLayoutVars>
      </dgm:prSet>
      <dgm:spPr/>
    </dgm:pt>
    <dgm:pt modelId="{914FB64B-5CDE-B54F-B6A5-B368DB798579}" type="pres">
      <dgm:prSet presAssocID="{151057CF-F5AC-4157-ADBD-EAD7BC79B2C0}" presName="sibTrans" presStyleCnt="0"/>
      <dgm:spPr/>
    </dgm:pt>
    <dgm:pt modelId="{6AB438E0-80FF-5D45-9CD2-2B061D03BA13}" type="pres">
      <dgm:prSet presAssocID="{2EDAC4FF-C776-4D1A-A3FA-C8745B093AF7}" presName="node" presStyleLbl="node1" presStyleIdx="4" presStyleCnt="6">
        <dgm:presLayoutVars>
          <dgm:bulletEnabled val="1"/>
        </dgm:presLayoutVars>
      </dgm:prSet>
      <dgm:spPr/>
    </dgm:pt>
    <dgm:pt modelId="{FCC6F575-9E73-9D45-A1AD-3F6609D22921}" type="pres">
      <dgm:prSet presAssocID="{EB6E73C6-0A79-4EC0-B501-9F299EA470A5}" presName="sibTrans" presStyleCnt="0"/>
      <dgm:spPr/>
    </dgm:pt>
    <dgm:pt modelId="{23C1C64D-9E91-6945-845B-B7378417D992}" type="pres">
      <dgm:prSet presAssocID="{ECFC0277-49E5-43C0-BDCE-FE962927B951}" presName="node" presStyleLbl="node1" presStyleIdx="5" presStyleCnt="6">
        <dgm:presLayoutVars>
          <dgm:bulletEnabled val="1"/>
        </dgm:presLayoutVars>
      </dgm:prSet>
      <dgm:spPr/>
    </dgm:pt>
  </dgm:ptLst>
  <dgm:cxnLst>
    <dgm:cxn modelId="{51A82E12-6236-457A-9219-DD159857D178}" srcId="{8C725861-6716-4B28-8E45-CEE302D3A6C2}" destId="{2EDAC4FF-C776-4D1A-A3FA-C8745B093AF7}" srcOrd="4" destOrd="0" parTransId="{1232D67D-0B7F-4A7C-AD0C-12904B478B69}" sibTransId="{EB6E73C6-0A79-4EC0-B501-9F299EA470A5}"/>
    <dgm:cxn modelId="{5DE40919-FABB-1146-AA29-0A12C546F33E}" type="presOf" srcId="{EC484F35-3B45-485B-BA20-96517BAB2178}" destId="{3136FD74-4711-3042-BA7E-A265B2D58FB7}" srcOrd="0" destOrd="0" presId="urn:microsoft.com/office/officeart/2005/8/layout/default"/>
    <dgm:cxn modelId="{DDBA3155-08F3-5D40-8075-D2B9B23DCEF0}" type="presOf" srcId="{ECFC0277-49E5-43C0-BDCE-FE962927B951}" destId="{23C1C64D-9E91-6945-845B-B7378417D992}" srcOrd="0" destOrd="0" presId="urn:microsoft.com/office/officeart/2005/8/layout/default"/>
    <dgm:cxn modelId="{7F9B5176-3FFB-4432-9F6F-86B8CB3E0A8E}" srcId="{8C725861-6716-4B28-8E45-CEE302D3A6C2}" destId="{E3A104C2-204F-411A-9A3F-195F304181FC}" srcOrd="3" destOrd="0" parTransId="{0CE5764A-22AC-4BC0-BB64-38432E2428FF}" sibTransId="{151057CF-F5AC-4157-ADBD-EAD7BC79B2C0}"/>
    <dgm:cxn modelId="{D616D056-6CD3-C641-89EB-3A79182A19BA}" type="presOf" srcId="{8C725861-6716-4B28-8E45-CEE302D3A6C2}" destId="{F75262BA-604F-464B-BC5E-59159E4C8408}" srcOrd="0" destOrd="0" presId="urn:microsoft.com/office/officeart/2005/8/layout/default"/>
    <dgm:cxn modelId="{E8E53786-7EE5-4526-973A-9BF9C7F8B362}" srcId="{8C725861-6716-4B28-8E45-CEE302D3A6C2}" destId="{565D28F4-2A77-477B-8A61-105D0302ECF9}" srcOrd="1" destOrd="0" parTransId="{956069D1-6410-42AD-99B9-678A3DA64770}" sibTransId="{C55B5248-D615-4DDD-8EB4-1DFC64463D64}"/>
    <dgm:cxn modelId="{6D78D995-C572-4CB8-BFEC-E9605BB5A087}" srcId="{8C725861-6716-4B28-8E45-CEE302D3A6C2}" destId="{664AB363-4488-4D9C-A878-338D22A8EBE4}" srcOrd="2" destOrd="0" parTransId="{17A82774-9831-4B23-9092-C958249D5F72}" sibTransId="{72215339-41E2-4F7F-A5BF-1553FF15095D}"/>
    <dgm:cxn modelId="{CE80EA96-0154-8B41-9DF3-C52A59D74520}" type="presOf" srcId="{2EDAC4FF-C776-4D1A-A3FA-C8745B093AF7}" destId="{6AB438E0-80FF-5D45-9CD2-2B061D03BA13}" srcOrd="0" destOrd="0" presId="urn:microsoft.com/office/officeart/2005/8/layout/default"/>
    <dgm:cxn modelId="{B2A4FAA2-870C-564A-8C29-590A0F73F9B5}" type="presOf" srcId="{E3A104C2-204F-411A-9A3F-195F304181FC}" destId="{7FB24839-B1C0-6346-BBF0-58DF31D16976}" srcOrd="0" destOrd="0" presId="urn:microsoft.com/office/officeart/2005/8/layout/default"/>
    <dgm:cxn modelId="{E1D96CBB-710B-884A-9B28-CBCC9C874741}" type="presOf" srcId="{565D28F4-2A77-477B-8A61-105D0302ECF9}" destId="{B99B5B80-990A-C840-9807-FBB116C8F4FD}" srcOrd="0" destOrd="0" presId="urn:microsoft.com/office/officeart/2005/8/layout/default"/>
    <dgm:cxn modelId="{ADD97EC8-ADDD-486A-89F9-C89E8E89BE37}" srcId="{8C725861-6716-4B28-8E45-CEE302D3A6C2}" destId="{EC484F35-3B45-485B-BA20-96517BAB2178}" srcOrd="0" destOrd="0" parTransId="{1D5C3CAD-E838-481C-8455-988BE650F4C0}" sibTransId="{E570EC0F-A607-4D85-B30C-7443326F8B21}"/>
    <dgm:cxn modelId="{CC32D8E6-FF91-4112-BC6E-60A26BE16356}" srcId="{8C725861-6716-4B28-8E45-CEE302D3A6C2}" destId="{ECFC0277-49E5-43C0-BDCE-FE962927B951}" srcOrd="5" destOrd="0" parTransId="{5DD8B4E9-63F5-41A0-8455-3631194A97D8}" sibTransId="{148F8F63-5387-44D8-A046-15A76F80BF0B}"/>
    <dgm:cxn modelId="{7029BCFD-A85F-8846-B073-23EEF3F28E3E}" type="presOf" srcId="{664AB363-4488-4D9C-A878-338D22A8EBE4}" destId="{6F99CBA9-D52E-AC46-86EB-B8D28E4DA054}" srcOrd="0" destOrd="0" presId="urn:microsoft.com/office/officeart/2005/8/layout/default"/>
    <dgm:cxn modelId="{9F72A8D3-16C0-E843-9468-1BB34CD0CC07}" type="presParOf" srcId="{F75262BA-604F-464B-BC5E-59159E4C8408}" destId="{3136FD74-4711-3042-BA7E-A265B2D58FB7}" srcOrd="0" destOrd="0" presId="urn:microsoft.com/office/officeart/2005/8/layout/default"/>
    <dgm:cxn modelId="{027204E7-9D50-9A4D-B721-A1D4E84E034F}" type="presParOf" srcId="{F75262BA-604F-464B-BC5E-59159E4C8408}" destId="{FE0710D9-5ABF-2D44-A0D5-8E7E7AC85C9B}" srcOrd="1" destOrd="0" presId="urn:microsoft.com/office/officeart/2005/8/layout/default"/>
    <dgm:cxn modelId="{B9733F88-90D9-8E49-9970-C99E49C84F97}" type="presParOf" srcId="{F75262BA-604F-464B-BC5E-59159E4C8408}" destId="{B99B5B80-990A-C840-9807-FBB116C8F4FD}" srcOrd="2" destOrd="0" presId="urn:microsoft.com/office/officeart/2005/8/layout/default"/>
    <dgm:cxn modelId="{46614072-EEC7-9B42-85FB-F3840CBD91E7}" type="presParOf" srcId="{F75262BA-604F-464B-BC5E-59159E4C8408}" destId="{70AC03EF-2169-1A4D-A16C-D687B3706B5E}" srcOrd="3" destOrd="0" presId="urn:microsoft.com/office/officeart/2005/8/layout/default"/>
    <dgm:cxn modelId="{AE3BA80D-DE24-2344-A6AE-5B32B6B0FC49}" type="presParOf" srcId="{F75262BA-604F-464B-BC5E-59159E4C8408}" destId="{6F99CBA9-D52E-AC46-86EB-B8D28E4DA054}" srcOrd="4" destOrd="0" presId="urn:microsoft.com/office/officeart/2005/8/layout/default"/>
    <dgm:cxn modelId="{B285C0CC-CA91-154C-910F-6EF348244433}" type="presParOf" srcId="{F75262BA-604F-464B-BC5E-59159E4C8408}" destId="{8C88629B-D69A-0740-8622-CCE2C0E4800E}" srcOrd="5" destOrd="0" presId="urn:microsoft.com/office/officeart/2005/8/layout/default"/>
    <dgm:cxn modelId="{D73AF972-36E7-F546-9D64-33D15F7912FB}" type="presParOf" srcId="{F75262BA-604F-464B-BC5E-59159E4C8408}" destId="{7FB24839-B1C0-6346-BBF0-58DF31D16976}" srcOrd="6" destOrd="0" presId="urn:microsoft.com/office/officeart/2005/8/layout/default"/>
    <dgm:cxn modelId="{BE960DE7-98A7-0842-B1FD-773940CC6BF7}" type="presParOf" srcId="{F75262BA-604F-464B-BC5E-59159E4C8408}" destId="{914FB64B-5CDE-B54F-B6A5-B368DB798579}" srcOrd="7" destOrd="0" presId="urn:microsoft.com/office/officeart/2005/8/layout/default"/>
    <dgm:cxn modelId="{0BED1F8A-A79B-8C4C-9290-149563E45C68}" type="presParOf" srcId="{F75262BA-604F-464B-BC5E-59159E4C8408}" destId="{6AB438E0-80FF-5D45-9CD2-2B061D03BA13}" srcOrd="8" destOrd="0" presId="urn:microsoft.com/office/officeart/2005/8/layout/default"/>
    <dgm:cxn modelId="{789AC58C-DF28-6240-AF6F-D98EE1B88E07}" type="presParOf" srcId="{F75262BA-604F-464B-BC5E-59159E4C8408}" destId="{FCC6F575-9E73-9D45-A1AD-3F6609D22921}" srcOrd="9" destOrd="0" presId="urn:microsoft.com/office/officeart/2005/8/layout/default"/>
    <dgm:cxn modelId="{950F0E79-A49E-3D43-8831-B76E98025E09}" type="presParOf" srcId="{F75262BA-604F-464B-BC5E-59159E4C8408}" destId="{23C1C64D-9E91-6945-845B-B7378417D9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A7EDBA-8235-43D7-88E7-FE88343873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6E5BB0-14CC-42A7-AE6E-5CD5DA8A8119}">
      <dgm:prSet custT="1"/>
      <dgm:spPr/>
      <dgm:t>
        <a:bodyPr/>
        <a:lstStyle/>
        <a:p>
          <a:r>
            <a:rPr lang="en-ID" sz="2000" b="1" i="1" baseline="0" dirty="0"/>
            <a:t>Siddiq</a:t>
          </a:r>
          <a:r>
            <a:rPr lang="en-ID" sz="2000" b="1" i="0" baseline="0" dirty="0"/>
            <a:t> (</a:t>
          </a:r>
          <a:r>
            <a:rPr lang="en-ID" sz="2000" b="1" i="0" baseline="0" dirty="0" err="1"/>
            <a:t>benar</a:t>
          </a:r>
          <a:r>
            <a:rPr lang="en-ID" sz="2000" b="1" i="0" baseline="0" dirty="0"/>
            <a:t>), </a:t>
          </a:r>
          <a:endParaRPr lang="en-US" sz="2000" dirty="0"/>
        </a:p>
      </dgm:t>
    </dgm:pt>
    <dgm:pt modelId="{1D28E266-05C5-4EF6-8AFF-A755F25B40CF}" type="parTrans" cxnId="{D59A7D0C-4C03-421D-9567-2DC58AED728F}">
      <dgm:prSet/>
      <dgm:spPr/>
      <dgm:t>
        <a:bodyPr/>
        <a:lstStyle/>
        <a:p>
          <a:endParaRPr lang="en-US"/>
        </a:p>
      </dgm:t>
    </dgm:pt>
    <dgm:pt modelId="{17759C6D-0EA1-4E84-A3C7-8FF0AB313F52}" type="sibTrans" cxnId="{D59A7D0C-4C03-421D-9567-2DC58AED728F}">
      <dgm:prSet/>
      <dgm:spPr/>
      <dgm:t>
        <a:bodyPr/>
        <a:lstStyle/>
        <a:p>
          <a:endParaRPr lang="en-US"/>
        </a:p>
      </dgm:t>
    </dgm:pt>
    <dgm:pt modelId="{8FE06A4F-B0CA-47B9-895F-727F133660F8}">
      <dgm:prSet custT="1"/>
      <dgm:spPr/>
      <dgm:t>
        <a:bodyPr/>
        <a:lstStyle/>
        <a:p>
          <a:r>
            <a:rPr lang="en-ID" sz="2000" b="1" i="1" baseline="0" dirty="0" err="1"/>
            <a:t>Tablig</a:t>
          </a:r>
          <a:r>
            <a:rPr lang="en-ID" sz="2000" b="1" i="0" baseline="0" dirty="0"/>
            <a:t> (</a:t>
          </a:r>
          <a:r>
            <a:rPr lang="en-ID" sz="2000" b="1" i="0" baseline="0" dirty="0" err="1"/>
            <a:t>menyampaikan</a:t>
          </a:r>
          <a:r>
            <a:rPr lang="en-ID" sz="2000" b="1" i="0" baseline="0" dirty="0"/>
            <a:t>), </a:t>
          </a:r>
          <a:endParaRPr lang="en-US" sz="2000" dirty="0"/>
        </a:p>
      </dgm:t>
    </dgm:pt>
    <dgm:pt modelId="{1186CB8B-5E51-4B75-A8CD-8B6A93A52139}" type="parTrans" cxnId="{F39A8268-9749-4EA7-A97E-72C5279E8071}">
      <dgm:prSet/>
      <dgm:spPr/>
      <dgm:t>
        <a:bodyPr/>
        <a:lstStyle/>
        <a:p>
          <a:endParaRPr lang="en-US"/>
        </a:p>
      </dgm:t>
    </dgm:pt>
    <dgm:pt modelId="{97913C9B-5BE8-4BBD-B350-0391D50118F4}" type="sibTrans" cxnId="{F39A8268-9749-4EA7-A97E-72C5279E8071}">
      <dgm:prSet/>
      <dgm:spPr/>
      <dgm:t>
        <a:bodyPr/>
        <a:lstStyle/>
        <a:p>
          <a:endParaRPr lang="en-US"/>
        </a:p>
      </dgm:t>
    </dgm:pt>
    <dgm:pt modelId="{9E43D8F4-5753-43DE-AAA5-B80120CB0852}">
      <dgm:prSet custT="1"/>
      <dgm:spPr/>
      <dgm:t>
        <a:bodyPr/>
        <a:lstStyle/>
        <a:p>
          <a:r>
            <a:rPr lang="en-ID" sz="2000" b="1" i="1" baseline="0" dirty="0"/>
            <a:t>Amanah</a:t>
          </a:r>
          <a:r>
            <a:rPr lang="en-ID" sz="2000" b="1" i="0" baseline="0" dirty="0"/>
            <a:t> (</a:t>
          </a:r>
          <a:r>
            <a:rPr lang="en-ID" sz="2000" b="1" i="0" baseline="0" dirty="0" err="1"/>
            <a:t>dapat</a:t>
          </a:r>
          <a:r>
            <a:rPr lang="en-ID" sz="2000" b="1" i="0" baseline="0" dirty="0"/>
            <a:t> </a:t>
          </a:r>
          <a:r>
            <a:rPr lang="en-ID" sz="2000" b="1" i="0" baseline="0" dirty="0" err="1"/>
            <a:t>dipercaya</a:t>
          </a:r>
          <a:r>
            <a:rPr lang="en-ID" sz="2000" b="1" i="0" baseline="0" dirty="0"/>
            <a:t>), </a:t>
          </a:r>
          <a:endParaRPr lang="en-US" sz="2000" dirty="0"/>
        </a:p>
      </dgm:t>
    </dgm:pt>
    <dgm:pt modelId="{4BCA43F9-4BAE-4213-BAD6-DFB2D3B43D8B}" type="parTrans" cxnId="{07CB9E49-E17B-457F-8F05-F95CCEA71CA7}">
      <dgm:prSet/>
      <dgm:spPr/>
      <dgm:t>
        <a:bodyPr/>
        <a:lstStyle/>
        <a:p>
          <a:endParaRPr lang="en-US"/>
        </a:p>
      </dgm:t>
    </dgm:pt>
    <dgm:pt modelId="{33C41CA2-EFE1-4B16-ABAE-EAC0D87F25F8}" type="sibTrans" cxnId="{07CB9E49-E17B-457F-8F05-F95CCEA71CA7}">
      <dgm:prSet/>
      <dgm:spPr/>
      <dgm:t>
        <a:bodyPr/>
        <a:lstStyle/>
        <a:p>
          <a:endParaRPr lang="en-US"/>
        </a:p>
      </dgm:t>
    </dgm:pt>
    <dgm:pt modelId="{1779C053-96DE-4B54-85A4-285137798FC4}">
      <dgm:prSet custT="1"/>
      <dgm:spPr/>
      <dgm:t>
        <a:bodyPr/>
        <a:lstStyle/>
        <a:p>
          <a:r>
            <a:rPr lang="en-ID" sz="2000" b="1" i="1" baseline="0" dirty="0" err="1"/>
            <a:t>Fatonah</a:t>
          </a:r>
          <a:r>
            <a:rPr lang="en-ID" sz="2000" b="1" i="0" baseline="0" dirty="0"/>
            <a:t> (</a:t>
          </a:r>
          <a:r>
            <a:rPr lang="en-ID" sz="2000" b="1" i="0" baseline="0" dirty="0" err="1"/>
            <a:t>cerdas</a:t>
          </a:r>
          <a:r>
            <a:rPr lang="en-ID" sz="2000" b="1" i="0" baseline="0" dirty="0"/>
            <a:t>).</a:t>
          </a:r>
          <a:endParaRPr lang="en-US" sz="2000" dirty="0"/>
        </a:p>
      </dgm:t>
    </dgm:pt>
    <dgm:pt modelId="{3679A655-1F84-47F7-91D1-CA21661249C5}" type="parTrans" cxnId="{33C5458A-360D-4B58-9236-5C12837ACE66}">
      <dgm:prSet/>
      <dgm:spPr/>
      <dgm:t>
        <a:bodyPr/>
        <a:lstStyle/>
        <a:p>
          <a:endParaRPr lang="en-US"/>
        </a:p>
      </dgm:t>
    </dgm:pt>
    <dgm:pt modelId="{81D61532-2FE0-4389-9F08-F4B0415208EE}" type="sibTrans" cxnId="{33C5458A-360D-4B58-9236-5C12837ACE66}">
      <dgm:prSet/>
      <dgm:spPr/>
      <dgm:t>
        <a:bodyPr/>
        <a:lstStyle/>
        <a:p>
          <a:endParaRPr lang="en-US"/>
        </a:p>
      </dgm:t>
    </dgm:pt>
    <dgm:pt modelId="{576BE72B-C6A4-1D49-83AD-87CC356D75BC}" type="pres">
      <dgm:prSet presAssocID="{57A7EDBA-8235-43D7-88E7-FE8834387360}" presName="linear" presStyleCnt="0">
        <dgm:presLayoutVars>
          <dgm:dir/>
          <dgm:animLvl val="lvl"/>
          <dgm:resizeHandles val="exact"/>
        </dgm:presLayoutVars>
      </dgm:prSet>
      <dgm:spPr/>
    </dgm:pt>
    <dgm:pt modelId="{45FF53E9-4D2F-E74D-80E1-BBA0DF021B7C}" type="pres">
      <dgm:prSet presAssocID="{AD6E5BB0-14CC-42A7-AE6E-5CD5DA8A8119}" presName="parentLin" presStyleCnt="0"/>
      <dgm:spPr/>
    </dgm:pt>
    <dgm:pt modelId="{9F4BE2F0-D768-6040-82BA-E840798E4763}" type="pres">
      <dgm:prSet presAssocID="{AD6E5BB0-14CC-42A7-AE6E-5CD5DA8A8119}" presName="parentLeftMargin" presStyleLbl="node1" presStyleIdx="0" presStyleCnt="4"/>
      <dgm:spPr/>
    </dgm:pt>
    <dgm:pt modelId="{5C7A3301-8C44-134D-A951-CF80BF2D6D67}" type="pres">
      <dgm:prSet presAssocID="{AD6E5BB0-14CC-42A7-AE6E-5CD5DA8A81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E60B39-DB7D-6445-809A-2ECDE260E9A4}" type="pres">
      <dgm:prSet presAssocID="{AD6E5BB0-14CC-42A7-AE6E-5CD5DA8A8119}" presName="negativeSpace" presStyleCnt="0"/>
      <dgm:spPr/>
    </dgm:pt>
    <dgm:pt modelId="{7A237704-823A-754F-BADF-E61BAF1646D5}" type="pres">
      <dgm:prSet presAssocID="{AD6E5BB0-14CC-42A7-AE6E-5CD5DA8A8119}" presName="childText" presStyleLbl="conFgAcc1" presStyleIdx="0" presStyleCnt="4">
        <dgm:presLayoutVars>
          <dgm:bulletEnabled val="1"/>
        </dgm:presLayoutVars>
      </dgm:prSet>
      <dgm:spPr/>
    </dgm:pt>
    <dgm:pt modelId="{4DF052E1-83F5-1C44-8C83-AB3B6554DB02}" type="pres">
      <dgm:prSet presAssocID="{17759C6D-0EA1-4E84-A3C7-8FF0AB313F52}" presName="spaceBetweenRectangles" presStyleCnt="0"/>
      <dgm:spPr/>
    </dgm:pt>
    <dgm:pt modelId="{ABBF786D-45C0-7347-B07E-E5FD9C0DA385}" type="pres">
      <dgm:prSet presAssocID="{8FE06A4F-B0CA-47B9-895F-727F133660F8}" presName="parentLin" presStyleCnt="0"/>
      <dgm:spPr/>
    </dgm:pt>
    <dgm:pt modelId="{14F19E82-A22E-4F4F-AE93-39EB349D0F1F}" type="pres">
      <dgm:prSet presAssocID="{8FE06A4F-B0CA-47B9-895F-727F133660F8}" presName="parentLeftMargin" presStyleLbl="node1" presStyleIdx="0" presStyleCnt="4"/>
      <dgm:spPr/>
    </dgm:pt>
    <dgm:pt modelId="{50CE5669-22C4-2D4F-B1C8-5F5591E681D8}" type="pres">
      <dgm:prSet presAssocID="{8FE06A4F-B0CA-47B9-895F-727F133660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4A4EAC-8097-6241-A554-46CF743542A4}" type="pres">
      <dgm:prSet presAssocID="{8FE06A4F-B0CA-47B9-895F-727F133660F8}" presName="negativeSpace" presStyleCnt="0"/>
      <dgm:spPr/>
    </dgm:pt>
    <dgm:pt modelId="{F7CB02E4-3185-9240-AD5D-D4E20D5F6441}" type="pres">
      <dgm:prSet presAssocID="{8FE06A4F-B0CA-47B9-895F-727F133660F8}" presName="childText" presStyleLbl="conFgAcc1" presStyleIdx="1" presStyleCnt="4">
        <dgm:presLayoutVars>
          <dgm:bulletEnabled val="1"/>
        </dgm:presLayoutVars>
      </dgm:prSet>
      <dgm:spPr/>
    </dgm:pt>
    <dgm:pt modelId="{A4B5A5C1-A922-134A-831F-94F0A05C8A6B}" type="pres">
      <dgm:prSet presAssocID="{97913C9B-5BE8-4BBD-B350-0391D50118F4}" presName="spaceBetweenRectangles" presStyleCnt="0"/>
      <dgm:spPr/>
    </dgm:pt>
    <dgm:pt modelId="{AEE59079-3338-F544-82B6-E73F6BB628BC}" type="pres">
      <dgm:prSet presAssocID="{9E43D8F4-5753-43DE-AAA5-B80120CB0852}" presName="parentLin" presStyleCnt="0"/>
      <dgm:spPr/>
    </dgm:pt>
    <dgm:pt modelId="{024245E0-E2CF-B94F-B058-4C5B7E1B5088}" type="pres">
      <dgm:prSet presAssocID="{9E43D8F4-5753-43DE-AAA5-B80120CB0852}" presName="parentLeftMargin" presStyleLbl="node1" presStyleIdx="1" presStyleCnt="4"/>
      <dgm:spPr/>
    </dgm:pt>
    <dgm:pt modelId="{3B1B212A-1FBF-BA40-B9B0-8D421F6BB307}" type="pres">
      <dgm:prSet presAssocID="{9E43D8F4-5753-43DE-AAA5-B80120CB08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94A672-6F4B-484D-9F52-F50344AA0174}" type="pres">
      <dgm:prSet presAssocID="{9E43D8F4-5753-43DE-AAA5-B80120CB0852}" presName="negativeSpace" presStyleCnt="0"/>
      <dgm:spPr/>
    </dgm:pt>
    <dgm:pt modelId="{CAE2346D-F37C-D448-8993-0352E4406BEF}" type="pres">
      <dgm:prSet presAssocID="{9E43D8F4-5753-43DE-AAA5-B80120CB0852}" presName="childText" presStyleLbl="conFgAcc1" presStyleIdx="2" presStyleCnt="4">
        <dgm:presLayoutVars>
          <dgm:bulletEnabled val="1"/>
        </dgm:presLayoutVars>
      </dgm:prSet>
      <dgm:spPr/>
    </dgm:pt>
    <dgm:pt modelId="{8508FF60-DFAE-F24A-BAD8-F85DF3564663}" type="pres">
      <dgm:prSet presAssocID="{33C41CA2-EFE1-4B16-ABAE-EAC0D87F25F8}" presName="spaceBetweenRectangles" presStyleCnt="0"/>
      <dgm:spPr/>
    </dgm:pt>
    <dgm:pt modelId="{C23BDD85-EF39-F14E-B9A9-D9DF231FE95B}" type="pres">
      <dgm:prSet presAssocID="{1779C053-96DE-4B54-85A4-285137798FC4}" presName="parentLin" presStyleCnt="0"/>
      <dgm:spPr/>
    </dgm:pt>
    <dgm:pt modelId="{995846DA-38C2-AD4E-998C-26FDB6254EEC}" type="pres">
      <dgm:prSet presAssocID="{1779C053-96DE-4B54-85A4-285137798FC4}" presName="parentLeftMargin" presStyleLbl="node1" presStyleIdx="2" presStyleCnt="4"/>
      <dgm:spPr/>
    </dgm:pt>
    <dgm:pt modelId="{D9E79B28-9141-134C-A32D-71E743E2BF13}" type="pres">
      <dgm:prSet presAssocID="{1779C053-96DE-4B54-85A4-285137798FC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01FB3F-1569-CA45-B685-9E0584ED86CF}" type="pres">
      <dgm:prSet presAssocID="{1779C053-96DE-4B54-85A4-285137798FC4}" presName="negativeSpace" presStyleCnt="0"/>
      <dgm:spPr/>
    </dgm:pt>
    <dgm:pt modelId="{B6ECD9F1-36A5-564D-8738-5ECC046DFF87}" type="pres">
      <dgm:prSet presAssocID="{1779C053-96DE-4B54-85A4-285137798F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9A7D0C-4C03-421D-9567-2DC58AED728F}" srcId="{57A7EDBA-8235-43D7-88E7-FE8834387360}" destId="{AD6E5BB0-14CC-42A7-AE6E-5CD5DA8A8119}" srcOrd="0" destOrd="0" parTransId="{1D28E266-05C5-4EF6-8AFF-A755F25B40CF}" sibTransId="{17759C6D-0EA1-4E84-A3C7-8FF0AB313F52}"/>
    <dgm:cxn modelId="{71A3DB1A-BCD9-424B-A13E-763C732B0D5D}" type="presOf" srcId="{9E43D8F4-5753-43DE-AAA5-B80120CB0852}" destId="{3B1B212A-1FBF-BA40-B9B0-8D421F6BB307}" srcOrd="1" destOrd="0" presId="urn:microsoft.com/office/officeart/2005/8/layout/list1"/>
    <dgm:cxn modelId="{38F5842A-1A1D-474B-8141-C128593692BC}" type="presOf" srcId="{AD6E5BB0-14CC-42A7-AE6E-5CD5DA8A8119}" destId="{5C7A3301-8C44-134D-A951-CF80BF2D6D67}" srcOrd="1" destOrd="0" presId="urn:microsoft.com/office/officeart/2005/8/layout/list1"/>
    <dgm:cxn modelId="{00072832-4D5C-FA41-BA2A-7F23882C1EFA}" type="presOf" srcId="{AD6E5BB0-14CC-42A7-AE6E-5CD5DA8A8119}" destId="{9F4BE2F0-D768-6040-82BA-E840798E4763}" srcOrd="0" destOrd="0" presId="urn:microsoft.com/office/officeart/2005/8/layout/list1"/>
    <dgm:cxn modelId="{0E275735-F49A-7749-B178-80F52136F814}" type="presOf" srcId="{9E43D8F4-5753-43DE-AAA5-B80120CB0852}" destId="{024245E0-E2CF-B94F-B058-4C5B7E1B5088}" srcOrd="0" destOrd="0" presId="urn:microsoft.com/office/officeart/2005/8/layout/list1"/>
    <dgm:cxn modelId="{F39A8268-9749-4EA7-A97E-72C5279E8071}" srcId="{57A7EDBA-8235-43D7-88E7-FE8834387360}" destId="{8FE06A4F-B0CA-47B9-895F-727F133660F8}" srcOrd="1" destOrd="0" parTransId="{1186CB8B-5E51-4B75-A8CD-8B6A93A52139}" sibTransId="{97913C9B-5BE8-4BBD-B350-0391D50118F4}"/>
    <dgm:cxn modelId="{4715FE68-6444-8F4D-BA14-9D788F324D23}" type="presOf" srcId="{57A7EDBA-8235-43D7-88E7-FE8834387360}" destId="{576BE72B-C6A4-1D49-83AD-87CC356D75BC}" srcOrd="0" destOrd="0" presId="urn:microsoft.com/office/officeart/2005/8/layout/list1"/>
    <dgm:cxn modelId="{07CB9E49-E17B-457F-8F05-F95CCEA71CA7}" srcId="{57A7EDBA-8235-43D7-88E7-FE8834387360}" destId="{9E43D8F4-5753-43DE-AAA5-B80120CB0852}" srcOrd="2" destOrd="0" parTransId="{4BCA43F9-4BAE-4213-BAD6-DFB2D3B43D8B}" sibTransId="{33C41CA2-EFE1-4B16-ABAE-EAC0D87F25F8}"/>
    <dgm:cxn modelId="{33C5458A-360D-4B58-9236-5C12837ACE66}" srcId="{57A7EDBA-8235-43D7-88E7-FE8834387360}" destId="{1779C053-96DE-4B54-85A4-285137798FC4}" srcOrd="3" destOrd="0" parTransId="{3679A655-1F84-47F7-91D1-CA21661249C5}" sibTransId="{81D61532-2FE0-4389-9F08-F4B0415208EE}"/>
    <dgm:cxn modelId="{52F9C1A3-9BE6-464A-8C82-FE0F8B45431B}" type="presOf" srcId="{8FE06A4F-B0CA-47B9-895F-727F133660F8}" destId="{14F19E82-A22E-4F4F-AE93-39EB349D0F1F}" srcOrd="0" destOrd="0" presId="urn:microsoft.com/office/officeart/2005/8/layout/list1"/>
    <dgm:cxn modelId="{0B7FC0BB-6259-A344-8BF4-25C53D12B4AD}" type="presOf" srcId="{8FE06A4F-B0CA-47B9-895F-727F133660F8}" destId="{50CE5669-22C4-2D4F-B1C8-5F5591E681D8}" srcOrd="1" destOrd="0" presId="urn:microsoft.com/office/officeart/2005/8/layout/list1"/>
    <dgm:cxn modelId="{B2725BD1-E07A-1C40-BE98-CD39436EB179}" type="presOf" srcId="{1779C053-96DE-4B54-85A4-285137798FC4}" destId="{D9E79B28-9141-134C-A32D-71E743E2BF13}" srcOrd="1" destOrd="0" presId="urn:microsoft.com/office/officeart/2005/8/layout/list1"/>
    <dgm:cxn modelId="{74E41DEB-FF38-864C-B8E9-FD4621181B4F}" type="presOf" srcId="{1779C053-96DE-4B54-85A4-285137798FC4}" destId="{995846DA-38C2-AD4E-998C-26FDB6254EEC}" srcOrd="0" destOrd="0" presId="urn:microsoft.com/office/officeart/2005/8/layout/list1"/>
    <dgm:cxn modelId="{6703763A-EFE0-234B-8AD7-4883BFC58AB5}" type="presParOf" srcId="{576BE72B-C6A4-1D49-83AD-87CC356D75BC}" destId="{45FF53E9-4D2F-E74D-80E1-BBA0DF021B7C}" srcOrd="0" destOrd="0" presId="urn:microsoft.com/office/officeart/2005/8/layout/list1"/>
    <dgm:cxn modelId="{C7E1ABF6-1B35-3C4D-84D2-1ECCDFCA782D}" type="presParOf" srcId="{45FF53E9-4D2F-E74D-80E1-BBA0DF021B7C}" destId="{9F4BE2F0-D768-6040-82BA-E840798E4763}" srcOrd="0" destOrd="0" presId="urn:microsoft.com/office/officeart/2005/8/layout/list1"/>
    <dgm:cxn modelId="{D6B37F39-E75B-B04A-A80F-47973220F003}" type="presParOf" srcId="{45FF53E9-4D2F-E74D-80E1-BBA0DF021B7C}" destId="{5C7A3301-8C44-134D-A951-CF80BF2D6D67}" srcOrd="1" destOrd="0" presId="urn:microsoft.com/office/officeart/2005/8/layout/list1"/>
    <dgm:cxn modelId="{B32AFA40-355C-DE41-A7B7-1744E7232E7C}" type="presParOf" srcId="{576BE72B-C6A4-1D49-83AD-87CC356D75BC}" destId="{75E60B39-DB7D-6445-809A-2ECDE260E9A4}" srcOrd="1" destOrd="0" presId="urn:microsoft.com/office/officeart/2005/8/layout/list1"/>
    <dgm:cxn modelId="{DC0C64F3-9523-104B-A301-F73398CC72C9}" type="presParOf" srcId="{576BE72B-C6A4-1D49-83AD-87CC356D75BC}" destId="{7A237704-823A-754F-BADF-E61BAF1646D5}" srcOrd="2" destOrd="0" presId="urn:microsoft.com/office/officeart/2005/8/layout/list1"/>
    <dgm:cxn modelId="{1F254CFB-AD1D-F248-9C41-343224C60347}" type="presParOf" srcId="{576BE72B-C6A4-1D49-83AD-87CC356D75BC}" destId="{4DF052E1-83F5-1C44-8C83-AB3B6554DB02}" srcOrd="3" destOrd="0" presId="urn:microsoft.com/office/officeart/2005/8/layout/list1"/>
    <dgm:cxn modelId="{FD01EE72-57F8-5F4A-AECA-AC70895A4EAC}" type="presParOf" srcId="{576BE72B-C6A4-1D49-83AD-87CC356D75BC}" destId="{ABBF786D-45C0-7347-B07E-E5FD9C0DA385}" srcOrd="4" destOrd="0" presId="urn:microsoft.com/office/officeart/2005/8/layout/list1"/>
    <dgm:cxn modelId="{E0F32DEC-37DA-EB4E-BAE2-A80858214A6A}" type="presParOf" srcId="{ABBF786D-45C0-7347-B07E-E5FD9C0DA385}" destId="{14F19E82-A22E-4F4F-AE93-39EB349D0F1F}" srcOrd="0" destOrd="0" presId="urn:microsoft.com/office/officeart/2005/8/layout/list1"/>
    <dgm:cxn modelId="{3F859B26-E4D3-1340-83E1-775358B42700}" type="presParOf" srcId="{ABBF786D-45C0-7347-B07E-E5FD9C0DA385}" destId="{50CE5669-22C4-2D4F-B1C8-5F5591E681D8}" srcOrd="1" destOrd="0" presId="urn:microsoft.com/office/officeart/2005/8/layout/list1"/>
    <dgm:cxn modelId="{DCF02674-D75C-1640-9690-A3E396F46EFA}" type="presParOf" srcId="{576BE72B-C6A4-1D49-83AD-87CC356D75BC}" destId="{DC4A4EAC-8097-6241-A554-46CF743542A4}" srcOrd="5" destOrd="0" presId="urn:microsoft.com/office/officeart/2005/8/layout/list1"/>
    <dgm:cxn modelId="{BF74C5DA-05BD-4048-BD5F-93CBA6DB5A18}" type="presParOf" srcId="{576BE72B-C6A4-1D49-83AD-87CC356D75BC}" destId="{F7CB02E4-3185-9240-AD5D-D4E20D5F6441}" srcOrd="6" destOrd="0" presId="urn:microsoft.com/office/officeart/2005/8/layout/list1"/>
    <dgm:cxn modelId="{47FA6DA7-6278-234B-A451-24D9DCDD0D99}" type="presParOf" srcId="{576BE72B-C6A4-1D49-83AD-87CC356D75BC}" destId="{A4B5A5C1-A922-134A-831F-94F0A05C8A6B}" srcOrd="7" destOrd="0" presId="urn:microsoft.com/office/officeart/2005/8/layout/list1"/>
    <dgm:cxn modelId="{9F73C9E8-191B-F849-87E7-38E5E15BE882}" type="presParOf" srcId="{576BE72B-C6A4-1D49-83AD-87CC356D75BC}" destId="{AEE59079-3338-F544-82B6-E73F6BB628BC}" srcOrd="8" destOrd="0" presId="urn:microsoft.com/office/officeart/2005/8/layout/list1"/>
    <dgm:cxn modelId="{EB735478-BA99-A247-862D-3D214533FC26}" type="presParOf" srcId="{AEE59079-3338-F544-82B6-E73F6BB628BC}" destId="{024245E0-E2CF-B94F-B058-4C5B7E1B5088}" srcOrd="0" destOrd="0" presId="urn:microsoft.com/office/officeart/2005/8/layout/list1"/>
    <dgm:cxn modelId="{9BFE5B40-7588-7D49-899D-246EFED1E16C}" type="presParOf" srcId="{AEE59079-3338-F544-82B6-E73F6BB628BC}" destId="{3B1B212A-1FBF-BA40-B9B0-8D421F6BB307}" srcOrd="1" destOrd="0" presId="urn:microsoft.com/office/officeart/2005/8/layout/list1"/>
    <dgm:cxn modelId="{101CADCC-9C26-BF49-AB8F-65C318B0199B}" type="presParOf" srcId="{576BE72B-C6A4-1D49-83AD-87CC356D75BC}" destId="{C094A672-6F4B-484D-9F52-F50344AA0174}" srcOrd="9" destOrd="0" presId="urn:microsoft.com/office/officeart/2005/8/layout/list1"/>
    <dgm:cxn modelId="{9D5CA2AF-9F17-EE43-8BFA-EA39E6308067}" type="presParOf" srcId="{576BE72B-C6A4-1D49-83AD-87CC356D75BC}" destId="{CAE2346D-F37C-D448-8993-0352E4406BEF}" srcOrd="10" destOrd="0" presId="urn:microsoft.com/office/officeart/2005/8/layout/list1"/>
    <dgm:cxn modelId="{728FFC48-7510-CB46-A9B4-9059D0604CAC}" type="presParOf" srcId="{576BE72B-C6A4-1D49-83AD-87CC356D75BC}" destId="{8508FF60-DFAE-F24A-BAD8-F85DF3564663}" srcOrd="11" destOrd="0" presId="urn:microsoft.com/office/officeart/2005/8/layout/list1"/>
    <dgm:cxn modelId="{49CDC2F4-09F9-FD4A-8C73-B40B0AB3D864}" type="presParOf" srcId="{576BE72B-C6A4-1D49-83AD-87CC356D75BC}" destId="{C23BDD85-EF39-F14E-B9A9-D9DF231FE95B}" srcOrd="12" destOrd="0" presId="urn:microsoft.com/office/officeart/2005/8/layout/list1"/>
    <dgm:cxn modelId="{6151BE14-A846-C248-BAF5-620565E01AD2}" type="presParOf" srcId="{C23BDD85-EF39-F14E-B9A9-D9DF231FE95B}" destId="{995846DA-38C2-AD4E-998C-26FDB6254EEC}" srcOrd="0" destOrd="0" presId="urn:microsoft.com/office/officeart/2005/8/layout/list1"/>
    <dgm:cxn modelId="{FFC7E282-1698-6741-BC24-66E4160F3F04}" type="presParOf" srcId="{C23BDD85-EF39-F14E-B9A9-D9DF231FE95B}" destId="{D9E79B28-9141-134C-A32D-71E743E2BF13}" srcOrd="1" destOrd="0" presId="urn:microsoft.com/office/officeart/2005/8/layout/list1"/>
    <dgm:cxn modelId="{EA0AA67C-D9A0-6A4B-896C-F5CC8CEF904F}" type="presParOf" srcId="{576BE72B-C6A4-1D49-83AD-87CC356D75BC}" destId="{5F01FB3F-1569-CA45-B685-9E0584ED86CF}" srcOrd="13" destOrd="0" presId="urn:microsoft.com/office/officeart/2005/8/layout/list1"/>
    <dgm:cxn modelId="{AC296718-6C10-C840-B306-126C61DF34B2}" type="presParOf" srcId="{576BE72B-C6A4-1D49-83AD-87CC356D75BC}" destId="{B6ECD9F1-36A5-564D-8738-5ECC046DFF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8E4A4-BCD5-43A4-8E78-F69954FB4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F661C-AAB2-44EB-A2DA-CA634B732499}">
      <dgm:prSet custT="1"/>
      <dgm:spPr/>
      <dgm:t>
        <a:bodyPr/>
        <a:lstStyle/>
        <a:p>
          <a:r>
            <a:rPr lang="en-ID" sz="2400" b="0" i="0" dirty="0" err="1"/>
            <a:t>Membahas</a:t>
          </a:r>
          <a:r>
            <a:rPr lang="en-ID" sz="2400" b="0" i="0" dirty="0"/>
            <a:t> </a:t>
          </a:r>
          <a:r>
            <a:rPr lang="en-ID" sz="2400" b="0" i="0" dirty="0" err="1"/>
            <a:t>organisasi</a:t>
          </a:r>
          <a:r>
            <a:rPr lang="en-ID" sz="2400" b="0" i="0" dirty="0"/>
            <a:t> </a:t>
          </a:r>
          <a:r>
            <a:rPr lang="en-ID" sz="2400" b="0" i="0" dirty="0" err="1"/>
            <a:t>artinya</a:t>
          </a:r>
          <a:r>
            <a:rPr lang="en-ID" sz="2400" b="0" i="0" dirty="0"/>
            <a:t> </a:t>
          </a:r>
          <a:r>
            <a:rPr lang="en-ID" sz="2400" b="0" i="0" dirty="0" err="1"/>
            <a:t>membahas</a:t>
          </a:r>
          <a:r>
            <a:rPr lang="en-ID" sz="2400" b="0" i="0" dirty="0"/>
            <a:t> </a:t>
          </a:r>
          <a:r>
            <a:rPr lang="en-ID" sz="2400" b="0" i="0" dirty="0" err="1"/>
            <a:t>kelompok</a:t>
          </a:r>
          <a:r>
            <a:rPr lang="en-ID" sz="2400" b="0" i="0" dirty="0"/>
            <a:t>.</a:t>
          </a:r>
          <a:endParaRPr lang="en-US" sz="2400" dirty="0"/>
        </a:p>
      </dgm:t>
    </dgm:pt>
    <dgm:pt modelId="{CD26C511-2E1C-46C4-A2C5-033DEDDBC20B}" type="parTrans" cxnId="{88C9EC11-CFDF-458D-9969-EBFDA448F666}">
      <dgm:prSet/>
      <dgm:spPr/>
      <dgm:t>
        <a:bodyPr/>
        <a:lstStyle/>
        <a:p>
          <a:endParaRPr lang="en-US"/>
        </a:p>
      </dgm:t>
    </dgm:pt>
    <dgm:pt modelId="{FAEDA0C7-C533-4392-99F5-1CC42C8923BD}" type="sibTrans" cxnId="{88C9EC11-CFDF-458D-9969-EBFDA448F666}">
      <dgm:prSet/>
      <dgm:spPr/>
      <dgm:t>
        <a:bodyPr/>
        <a:lstStyle/>
        <a:p>
          <a:endParaRPr lang="en-US"/>
        </a:p>
      </dgm:t>
    </dgm:pt>
    <dgm:pt modelId="{64CA151C-E8B9-4406-87A3-8F81A40D31D7}">
      <dgm:prSet custT="1"/>
      <dgm:spPr/>
      <dgm:t>
        <a:bodyPr/>
        <a:lstStyle/>
        <a:p>
          <a:r>
            <a:rPr lang="en-ID" sz="2400" b="0" i="0" dirty="0" err="1"/>
            <a:t>Secara</a:t>
          </a:r>
          <a:r>
            <a:rPr lang="en-ID" sz="2400" b="0" i="0" dirty="0"/>
            <a:t> </a:t>
          </a:r>
          <a:r>
            <a:rPr lang="en-ID" sz="2400" b="0" i="0" dirty="0" err="1"/>
            <a:t>umum</a:t>
          </a:r>
          <a:r>
            <a:rPr lang="en-ID" sz="2400" b="0" i="0" dirty="0"/>
            <a:t> </a:t>
          </a:r>
          <a:r>
            <a:rPr lang="en-ID" sz="2400" b="0" i="0" dirty="0" err="1"/>
            <a:t>terdapat</a:t>
          </a:r>
          <a:r>
            <a:rPr lang="en-ID" sz="2400" b="0" i="0" dirty="0"/>
            <a:t> </a:t>
          </a:r>
          <a:r>
            <a:rPr lang="en-ID" sz="2400" b="0" i="0" dirty="0" err="1"/>
            <a:t>dua</a:t>
          </a:r>
          <a:r>
            <a:rPr lang="en-ID" sz="2400" b="0" i="0" dirty="0"/>
            <a:t> </a:t>
          </a:r>
          <a:r>
            <a:rPr lang="en-ID" sz="2400" b="0" i="0" dirty="0" err="1"/>
            <a:t>bentuk</a:t>
          </a:r>
          <a:r>
            <a:rPr lang="en-ID" sz="2400" b="0" i="0" dirty="0"/>
            <a:t> </a:t>
          </a:r>
          <a:r>
            <a:rPr lang="en-ID" sz="2400" b="0" i="0" dirty="0" err="1"/>
            <a:t>kelompok</a:t>
          </a:r>
          <a:r>
            <a:rPr lang="en-ID" sz="2400" b="0" i="0" dirty="0"/>
            <a:t>: </a:t>
          </a:r>
          <a:endParaRPr lang="en-US" sz="2400" dirty="0"/>
        </a:p>
      </dgm:t>
    </dgm:pt>
    <dgm:pt modelId="{B205BCC2-BCBD-419C-8491-0654072AE3F5}" type="parTrans" cxnId="{97379718-8994-443C-9710-FBC54E091173}">
      <dgm:prSet/>
      <dgm:spPr/>
      <dgm:t>
        <a:bodyPr/>
        <a:lstStyle/>
        <a:p>
          <a:endParaRPr lang="en-US"/>
        </a:p>
      </dgm:t>
    </dgm:pt>
    <dgm:pt modelId="{0045B8C2-B214-4571-B017-597A97991399}" type="sibTrans" cxnId="{97379718-8994-443C-9710-FBC54E091173}">
      <dgm:prSet/>
      <dgm:spPr/>
      <dgm:t>
        <a:bodyPr/>
        <a:lstStyle/>
        <a:p>
          <a:endParaRPr lang="en-US"/>
        </a:p>
      </dgm:t>
    </dgm:pt>
    <dgm:pt modelId="{E271DD27-1809-4AB3-8327-DBAE057B6091}">
      <dgm:prSet custT="1"/>
      <dgm:spPr/>
      <dgm:t>
        <a:bodyPr/>
        <a:lstStyle/>
        <a:p>
          <a:r>
            <a:rPr lang="en-ID" sz="2000" dirty="0" err="1"/>
            <a:t>O</a:t>
          </a:r>
          <a:r>
            <a:rPr lang="en-ID" sz="2000" b="0" i="0" dirty="0" err="1"/>
            <a:t>rganisasi</a:t>
          </a:r>
          <a:endParaRPr lang="en-US" sz="2000" dirty="0"/>
        </a:p>
      </dgm:t>
    </dgm:pt>
    <dgm:pt modelId="{01F8F8C8-87F8-48D0-A3E7-BBB2F19726BD}" type="parTrans" cxnId="{C58A249B-0F0A-4F1D-B87C-CFFEF06E119C}">
      <dgm:prSet/>
      <dgm:spPr/>
      <dgm:t>
        <a:bodyPr/>
        <a:lstStyle/>
        <a:p>
          <a:endParaRPr lang="en-US"/>
        </a:p>
      </dgm:t>
    </dgm:pt>
    <dgm:pt modelId="{80F72705-CEBE-4189-98FE-8DFB62F77524}" type="sibTrans" cxnId="{C58A249B-0F0A-4F1D-B87C-CFFEF06E119C}">
      <dgm:prSet/>
      <dgm:spPr/>
      <dgm:t>
        <a:bodyPr/>
        <a:lstStyle/>
        <a:p>
          <a:endParaRPr lang="en-US"/>
        </a:p>
      </dgm:t>
    </dgm:pt>
    <dgm:pt modelId="{6A784207-2D9F-432D-809C-5A47BDB9C0E3}">
      <dgm:prSet custT="1"/>
      <dgm:spPr/>
      <dgm:t>
        <a:bodyPr/>
        <a:lstStyle/>
        <a:p>
          <a:r>
            <a:rPr lang="en-ID" sz="2000" dirty="0" err="1"/>
            <a:t>K</a:t>
          </a:r>
          <a:r>
            <a:rPr lang="en-ID" sz="2000" b="0" i="0" dirty="0" err="1"/>
            <a:t>omunitas</a:t>
          </a:r>
          <a:r>
            <a:rPr lang="en-ID" sz="2000" b="0" i="0" dirty="0"/>
            <a:t>. </a:t>
          </a:r>
          <a:endParaRPr lang="en-US" sz="2000" dirty="0"/>
        </a:p>
      </dgm:t>
    </dgm:pt>
    <dgm:pt modelId="{E4AAA1C4-C984-45DF-A3F9-CA1BAD40FFBC}" type="parTrans" cxnId="{B13ABF78-277B-4921-8A07-73E525BA9E22}">
      <dgm:prSet/>
      <dgm:spPr/>
      <dgm:t>
        <a:bodyPr/>
        <a:lstStyle/>
        <a:p>
          <a:endParaRPr lang="en-US"/>
        </a:p>
      </dgm:t>
    </dgm:pt>
    <dgm:pt modelId="{D45D45AC-B838-49A8-9A5E-8A6C1F9A1F0C}" type="sibTrans" cxnId="{B13ABF78-277B-4921-8A07-73E525BA9E22}">
      <dgm:prSet/>
      <dgm:spPr/>
      <dgm:t>
        <a:bodyPr/>
        <a:lstStyle/>
        <a:p>
          <a:endParaRPr lang="en-US"/>
        </a:p>
      </dgm:t>
    </dgm:pt>
    <dgm:pt modelId="{7515D3DF-8048-4505-AEA1-108D35D2F07E}">
      <dgm:prSet/>
      <dgm:spPr/>
      <dgm:t>
        <a:bodyPr/>
        <a:lstStyle/>
        <a:p>
          <a:r>
            <a:rPr lang="en-ID" b="0" i="0" dirty="0" err="1"/>
            <a:t>Organisasi</a:t>
          </a:r>
          <a:r>
            <a:rPr lang="en-ID" b="0" i="0" dirty="0"/>
            <a:t> </a:t>
          </a:r>
          <a:r>
            <a:rPr lang="en-ID" b="0" i="0" dirty="0" err="1"/>
            <a:t>merupakan</a:t>
          </a:r>
          <a:r>
            <a:rPr lang="en-ID" b="0" i="0" dirty="0"/>
            <a:t> </a:t>
          </a:r>
          <a:r>
            <a:rPr lang="en-ID" b="0" i="0" dirty="0" err="1"/>
            <a:t>kelompok</a:t>
          </a:r>
          <a:r>
            <a:rPr lang="en-ID" b="0" i="0" dirty="0"/>
            <a:t> orang yang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tujuan</a:t>
          </a:r>
          <a:r>
            <a:rPr lang="en-ID" b="0" i="0" dirty="0"/>
            <a:t> yang </a:t>
          </a:r>
          <a:r>
            <a:rPr lang="en-ID" b="0" i="0" dirty="0" err="1"/>
            <a:t>sama</a:t>
          </a:r>
          <a:r>
            <a:rPr lang="en-ID" b="0" i="0" dirty="0"/>
            <a:t>, </a:t>
          </a:r>
          <a:r>
            <a:rPr lang="en-ID" b="0" i="0" dirty="0" err="1"/>
            <a:t>sedangkan</a:t>
          </a:r>
          <a:r>
            <a:rPr lang="en-ID" b="0" i="0" dirty="0"/>
            <a:t> </a:t>
          </a:r>
          <a:r>
            <a:rPr lang="en-ID" b="0" i="0" dirty="0" err="1"/>
            <a:t>komunitas</a:t>
          </a:r>
          <a:r>
            <a:rPr lang="en-ID" b="0" i="0" dirty="0"/>
            <a:t> </a:t>
          </a:r>
          <a:r>
            <a:rPr lang="en-ID" b="0" i="0" dirty="0" err="1"/>
            <a:t>merupakan</a:t>
          </a:r>
          <a:r>
            <a:rPr lang="en-ID" b="0" i="0" dirty="0"/>
            <a:t> </a:t>
          </a:r>
          <a:r>
            <a:rPr lang="en-ID" b="0" i="0" dirty="0" err="1"/>
            <a:t>sekelompok</a:t>
          </a:r>
          <a:r>
            <a:rPr lang="en-ID" b="0" i="0" dirty="0"/>
            <a:t> orang yang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latar</a:t>
          </a:r>
          <a:r>
            <a:rPr lang="en-ID" b="0" i="0" dirty="0"/>
            <a:t> </a:t>
          </a:r>
          <a:r>
            <a:rPr lang="en-ID" b="0" i="0" dirty="0" err="1"/>
            <a:t>belakang</a:t>
          </a:r>
          <a:r>
            <a:rPr lang="en-ID" b="0" i="0" dirty="0"/>
            <a:t> yang </a:t>
          </a:r>
          <a:r>
            <a:rPr lang="en-ID" b="0" i="0" dirty="0" err="1"/>
            <a:t>sama</a:t>
          </a:r>
          <a:r>
            <a:rPr lang="en-ID" b="0" i="0" dirty="0"/>
            <a:t>.</a:t>
          </a:r>
          <a:endParaRPr lang="en-US" dirty="0"/>
        </a:p>
      </dgm:t>
    </dgm:pt>
    <dgm:pt modelId="{2D04DC4E-D708-49C5-961A-34FCA751C1E5}" type="parTrans" cxnId="{A504BB94-BD70-4968-8BA9-2E936730CDF2}">
      <dgm:prSet/>
      <dgm:spPr/>
      <dgm:t>
        <a:bodyPr/>
        <a:lstStyle/>
        <a:p>
          <a:endParaRPr lang="en-US"/>
        </a:p>
      </dgm:t>
    </dgm:pt>
    <dgm:pt modelId="{544E5C97-DF2F-4B02-9812-C22BDE6CC29E}" type="sibTrans" cxnId="{A504BB94-BD70-4968-8BA9-2E936730CDF2}">
      <dgm:prSet/>
      <dgm:spPr/>
      <dgm:t>
        <a:bodyPr/>
        <a:lstStyle/>
        <a:p>
          <a:endParaRPr lang="en-US"/>
        </a:p>
      </dgm:t>
    </dgm:pt>
    <dgm:pt modelId="{BF8F0288-5938-9F46-ACFD-E3CF5647D3B9}" type="pres">
      <dgm:prSet presAssocID="{0CA8E4A4-BCD5-43A4-8E78-F69954FB4CDB}" presName="linear" presStyleCnt="0">
        <dgm:presLayoutVars>
          <dgm:animLvl val="lvl"/>
          <dgm:resizeHandles val="exact"/>
        </dgm:presLayoutVars>
      </dgm:prSet>
      <dgm:spPr/>
    </dgm:pt>
    <dgm:pt modelId="{5ED21280-79A4-2E4B-B8DE-E5454AF08AE5}" type="pres">
      <dgm:prSet presAssocID="{C51F661C-AAB2-44EB-A2DA-CA634B732499}" presName="parentText" presStyleLbl="node1" presStyleIdx="0" presStyleCnt="3" custScaleY="66278" custLinFactY="-3658" custLinFactNeighborX="506" custLinFactNeighborY="-100000">
        <dgm:presLayoutVars>
          <dgm:chMax val="0"/>
          <dgm:bulletEnabled val="1"/>
        </dgm:presLayoutVars>
      </dgm:prSet>
      <dgm:spPr/>
    </dgm:pt>
    <dgm:pt modelId="{95ECDE7D-3444-EC4D-9CA5-1E1F67E696FC}" type="pres">
      <dgm:prSet presAssocID="{FAEDA0C7-C533-4392-99F5-1CC42C8923BD}" presName="spacer" presStyleCnt="0"/>
      <dgm:spPr/>
    </dgm:pt>
    <dgm:pt modelId="{20A8F71B-DF21-7440-BD99-3279A04756FB}" type="pres">
      <dgm:prSet presAssocID="{64CA151C-E8B9-4406-87A3-8F81A40D31D7}" presName="parentText" presStyleLbl="node1" presStyleIdx="1" presStyleCnt="3" custScaleY="60339">
        <dgm:presLayoutVars>
          <dgm:chMax val="0"/>
          <dgm:bulletEnabled val="1"/>
        </dgm:presLayoutVars>
      </dgm:prSet>
      <dgm:spPr/>
    </dgm:pt>
    <dgm:pt modelId="{4DA5D4ED-B4EC-4142-AF7B-A686AF1986E5}" type="pres">
      <dgm:prSet presAssocID="{64CA151C-E8B9-4406-87A3-8F81A40D31D7}" presName="childText" presStyleLbl="revTx" presStyleIdx="0" presStyleCnt="1" custScaleX="90788">
        <dgm:presLayoutVars>
          <dgm:bulletEnabled val="1"/>
        </dgm:presLayoutVars>
      </dgm:prSet>
      <dgm:spPr/>
    </dgm:pt>
    <dgm:pt modelId="{BD39261F-18FB-1743-B5FB-4F2C80F4564F}" type="pres">
      <dgm:prSet presAssocID="{7515D3DF-8048-4505-AEA1-108D35D2F07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C9EC11-CFDF-458D-9969-EBFDA448F666}" srcId="{0CA8E4A4-BCD5-43A4-8E78-F69954FB4CDB}" destId="{C51F661C-AAB2-44EB-A2DA-CA634B732499}" srcOrd="0" destOrd="0" parTransId="{CD26C511-2E1C-46C4-A2C5-033DEDDBC20B}" sibTransId="{FAEDA0C7-C533-4392-99F5-1CC42C8923BD}"/>
    <dgm:cxn modelId="{97379718-8994-443C-9710-FBC54E091173}" srcId="{0CA8E4A4-BCD5-43A4-8E78-F69954FB4CDB}" destId="{64CA151C-E8B9-4406-87A3-8F81A40D31D7}" srcOrd="1" destOrd="0" parTransId="{B205BCC2-BCBD-419C-8491-0654072AE3F5}" sibTransId="{0045B8C2-B214-4571-B017-597A97991399}"/>
    <dgm:cxn modelId="{310BB629-6BD0-1C4C-A691-384214AC528F}" type="presOf" srcId="{7515D3DF-8048-4505-AEA1-108D35D2F07E}" destId="{BD39261F-18FB-1743-B5FB-4F2C80F4564F}" srcOrd="0" destOrd="0" presId="urn:microsoft.com/office/officeart/2005/8/layout/vList2"/>
    <dgm:cxn modelId="{E0A9354D-B211-2C4E-BDA4-D3E48365B3C0}" type="presOf" srcId="{E271DD27-1809-4AB3-8327-DBAE057B6091}" destId="{4DA5D4ED-B4EC-4142-AF7B-A686AF1986E5}" srcOrd="0" destOrd="0" presId="urn:microsoft.com/office/officeart/2005/8/layout/vList2"/>
    <dgm:cxn modelId="{53CBC04F-086F-EA40-AC3A-DA34D7B816ED}" type="presOf" srcId="{C51F661C-AAB2-44EB-A2DA-CA634B732499}" destId="{5ED21280-79A4-2E4B-B8DE-E5454AF08AE5}" srcOrd="0" destOrd="0" presId="urn:microsoft.com/office/officeart/2005/8/layout/vList2"/>
    <dgm:cxn modelId="{B13ABF78-277B-4921-8A07-73E525BA9E22}" srcId="{64CA151C-E8B9-4406-87A3-8F81A40D31D7}" destId="{6A784207-2D9F-432D-809C-5A47BDB9C0E3}" srcOrd="1" destOrd="0" parTransId="{E4AAA1C4-C984-45DF-A3F9-CA1BAD40FFBC}" sibTransId="{D45D45AC-B838-49A8-9A5E-8A6C1F9A1F0C}"/>
    <dgm:cxn modelId="{DBDE6B87-A684-8644-A85E-25EC0D38BAB9}" type="presOf" srcId="{0CA8E4A4-BCD5-43A4-8E78-F69954FB4CDB}" destId="{BF8F0288-5938-9F46-ACFD-E3CF5647D3B9}" srcOrd="0" destOrd="0" presId="urn:microsoft.com/office/officeart/2005/8/layout/vList2"/>
    <dgm:cxn modelId="{A504BB94-BD70-4968-8BA9-2E936730CDF2}" srcId="{0CA8E4A4-BCD5-43A4-8E78-F69954FB4CDB}" destId="{7515D3DF-8048-4505-AEA1-108D35D2F07E}" srcOrd="2" destOrd="0" parTransId="{2D04DC4E-D708-49C5-961A-34FCA751C1E5}" sibTransId="{544E5C97-DF2F-4B02-9812-C22BDE6CC29E}"/>
    <dgm:cxn modelId="{C58A249B-0F0A-4F1D-B87C-CFFEF06E119C}" srcId="{64CA151C-E8B9-4406-87A3-8F81A40D31D7}" destId="{E271DD27-1809-4AB3-8327-DBAE057B6091}" srcOrd="0" destOrd="0" parTransId="{01F8F8C8-87F8-48D0-A3E7-BBB2F19726BD}" sibTransId="{80F72705-CEBE-4189-98FE-8DFB62F77524}"/>
    <dgm:cxn modelId="{54314FD8-109D-134C-9065-44B5D3585929}" type="presOf" srcId="{6A784207-2D9F-432D-809C-5A47BDB9C0E3}" destId="{4DA5D4ED-B4EC-4142-AF7B-A686AF1986E5}" srcOrd="0" destOrd="1" presId="urn:microsoft.com/office/officeart/2005/8/layout/vList2"/>
    <dgm:cxn modelId="{868B10E7-C832-074E-BB15-F6CDE9FE6D11}" type="presOf" srcId="{64CA151C-E8B9-4406-87A3-8F81A40D31D7}" destId="{20A8F71B-DF21-7440-BD99-3279A04756FB}" srcOrd="0" destOrd="0" presId="urn:microsoft.com/office/officeart/2005/8/layout/vList2"/>
    <dgm:cxn modelId="{969144A5-FB34-7045-8688-91E02941010B}" type="presParOf" srcId="{BF8F0288-5938-9F46-ACFD-E3CF5647D3B9}" destId="{5ED21280-79A4-2E4B-B8DE-E5454AF08AE5}" srcOrd="0" destOrd="0" presId="urn:microsoft.com/office/officeart/2005/8/layout/vList2"/>
    <dgm:cxn modelId="{2C36C6F4-58AD-1B41-A2D3-59ED2780AF34}" type="presParOf" srcId="{BF8F0288-5938-9F46-ACFD-E3CF5647D3B9}" destId="{95ECDE7D-3444-EC4D-9CA5-1E1F67E696FC}" srcOrd="1" destOrd="0" presId="urn:microsoft.com/office/officeart/2005/8/layout/vList2"/>
    <dgm:cxn modelId="{10233031-944C-DA40-AD8D-284DC3B432C0}" type="presParOf" srcId="{BF8F0288-5938-9F46-ACFD-E3CF5647D3B9}" destId="{20A8F71B-DF21-7440-BD99-3279A04756FB}" srcOrd="2" destOrd="0" presId="urn:microsoft.com/office/officeart/2005/8/layout/vList2"/>
    <dgm:cxn modelId="{14A7B38F-A663-5247-9FB8-35DF72681E65}" type="presParOf" srcId="{BF8F0288-5938-9F46-ACFD-E3CF5647D3B9}" destId="{4DA5D4ED-B4EC-4142-AF7B-A686AF1986E5}" srcOrd="3" destOrd="0" presId="urn:microsoft.com/office/officeart/2005/8/layout/vList2"/>
    <dgm:cxn modelId="{43154274-078A-4F43-953D-39CD872DD2F9}" type="presParOf" srcId="{BF8F0288-5938-9F46-ACFD-E3CF5647D3B9}" destId="{BD39261F-18FB-1743-B5FB-4F2C80F456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9989F3-4E7E-4D1C-A666-8B9FB97F40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80DAD8-44CB-40BC-992B-8F3015319875}">
      <dgm:prSet/>
      <dgm:spPr/>
      <dgm:t>
        <a:bodyPr/>
        <a:lstStyle/>
        <a:p>
          <a:r>
            <a:rPr lang="en-ID" b="0" i="0" dirty="0" err="1">
              <a:solidFill>
                <a:srgbClr val="C00000"/>
              </a:solidFill>
            </a:rPr>
            <a:t>Organisasi</a:t>
          </a:r>
          <a:r>
            <a:rPr lang="en-ID" b="0" i="0" dirty="0">
              <a:solidFill>
                <a:srgbClr val="C00000"/>
              </a:solidFill>
            </a:rPr>
            <a:t>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Anggaran</a:t>
          </a:r>
          <a:r>
            <a:rPr lang="en-ID" b="0" i="0" dirty="0"/>
            <a:t> Dasar/</a:t>
          </a:r>
          <a:r>
            <a:rPr lang="en-ID" b="0" i="0" dirty="0" err="1"/>
            <a:t>Anggaran</a:t>
          </a:r>
          <a:r>
            <a:rPr lang="en-ID" b="0" i="0" dirty="0"/>
            <a:t> </a:t>
          </a:r>
          <a:r>
            <a:rPr lang="en-ID" b="0" i="0" dirty="0" err="1"/>
            <a:t>Rumah</a:t>
          </a:r>
          <a:r>
            <a:rPr lang="en-ID" b="0" i="0" dirty="0"/>
            <a:t> </a:t>
          </a:r>
          <a:r>
            <a:rPr lang="en-ID" b="0" i="0" dirty="0" err="1"/>
            <a:t>Tangga</a:t>
          </a:r>
          <a:r>
            <a:rPr lang="en-ID" b="0" i="0" dirty="0"/>
            <a:t> (AD/ART), </a:t>
          </a:r>
          <a:r>
            <a:rPr lang="en-ID" b="0" i="0" dirty="0" err="1"/>
            <a:t>terstruktur</a:t>
          </a:r>
          <a:r>
            <a:rPr lang="en-ID" b="0" i="0" dirty="0"/>
            <a:t>/</a:t>
          </a:r>
          <a:r>
            <a:rPr lang="en-ID" b="0" i="0" dirty="0" err="1"/>
            <a:t>sistematis</a:t>
          </a:r>
          <a:r>
            <a:rPr lang="en-ID" b="0" i="0" dirty="0"/>
            <a:t>,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legalitas</a:t>
          </a:r>
          <a:r>
            <a:rPr lang="en-ID" b="0" i="0" dirty="0"/>
            <a:t>, </a:t>
          </a:r>
          <a:r>
            <a:rPr lang="en-ID" b="0" i="0" dirty="0" err="1"/>
            <a:t>masyarakat</a:t>
          </a:r>
          <a:r>
            <a:rPr lang="en-ID" b="0" i="0" dirty="0"/>
            <a:t> </a:t>
          </a:r>
          <a:r>
            <a:rPr lang="en-ID" b="0" i="0" dirty="0" err="1"/>
            <a:t>luas</a:t>
          </a:r>
          <a:r>
            <a:rPr lang="en-ID" b="0" i="0" dirty="0"/>
            <a:t> </a:t>
          </a:r>
          <a:r>
            <a:rPr lang="en-ID" b="0" i="0" dirty="0" err="1"/>
            <a:t>lebih</a:t>
          </a:r>
          <a:r>
            <a:rPr lang="en-ID" b="0" i="0" dirty="0"/>
            <a:t> </a:t>
          </a:r>
          <a:r>
            <a:rPr lang="en-ID" b="0" i="0" dirty="0" err="1"/>
            <a:t>merasakan</a:t>
          </a:r>
          <a:r>
            <a:rPr lang="en-ID" b="0" i="0" dirty="0"/>
            <a:t> </a:t>
          </a:r>
          <a:r>
            <a:rPr lang="en-ID" b="0" i="0" dirty="0" err="1"/>
            <a:t>manfaatnya</a:t>
          </a:r>
          <a:r>
            <a:rPr lang="en-ID" b="0" i="0" dirty="0"/>
            <a:t>, dan </a:t>
          </a:r>
          <a:r>
            <a:rPr lang="en-ID" b="0" i="0" dirty="0" err="1"/>
            <a:t>jumlah</a:t>
          </a:r>
          <a:r>
            <a:rPr lang="en-ID" b="0" i="0" dirty="0"/>
            <a:t> </a:t>
          </a:r>
          <a:r>
            <a:rPr lang="en-ID" b="0" i="0" dirty="0" err="1"/>
            <a:t>anggotanya</a:t>
          </a:r>
          <a:r>
            <a:rPr lang="en-ID" b="0" i="0" dirty="0"/>
            <a:t> </a:t>
          </a:r>
          <a:r>
            <a:rPr lang="en-ID" b="0" i="0" dirty="0" err="1"/>
            <a:t>relatif</a:t>
          </a:r>
          <a:r>
            <a:rPr lang="en-ID" b="0" i="0" dirty="0"/>
            <a:t> </a:t>
          </a:r>
          <a:r>
            <a:rPr lang="en-ID" b="0" i="0" dirty="0" err="1"/>
            <a:t>banyak</a:t>
          </a:r>
          <a:r>
            <a:rPr lang="en-ID" b="0" i="0" dirty="0"/>
            <a:t>. </a:t>
          </a:r>
          <a:endParaRPr lang="en-US" dirty="0"/>
        </a:p>
      </dgm:t>
    </dgm:pt>
    <dgm:pt modelId="{A2C0BA67-C62F-42AA-97A4-E760DC1DBAD7}" type="parTrans" cxnId="{63C02165-CB15-4AC3-A130-987A3A48EA60}">
      <dgm:prSet/>
      <dgm:spPr/>
      <dgm:t>
        <a:bodyPr/>
        <a:lstStyle/>
        <a:p>
          <a:endParaRPr lang="en-US"/>
        </a:p>
      </dgm:t>
    </dgm:pt>
    <dgm:pt modelId="{23540542-D062-44A3-A0A4-BCA1FF885D22}" type="sibTrans" cxnId="{63C02165-CB15-4AC3-A130-987A3A48EA60}">
      <dgm:prSet/>
      <dgm:spPr/>
      <dgm:t>
        <a:bodyPr/>
        <a:lstStyle/>
        <a:p>
          <a:endParaRPr lang="en-US"/>
        </a:p>
      </dgm:t>
    </dgm:pt>
    <dgm:pt modelId="{24B5BCAF-B327-4131-9883-9551A069B213}">
      <dgm:prSet/>
      <dgm:spPr/>
      <dgm:t>
        <a:bodyPr/>
        <a:lstStyle/>
        <a:p>
          <a:r>
            <a:rPr lang="en-ID" b="0" i="0" dirty="0" err="1">
              <a:solidFill>
                <a:srgbClr val="C00000"/>
              </a:solidFill>
            </a:rPr>
            <a:t>Komunitas</a:t>
          </a:r>
          <a:r>
            <a:rPr lang="en-ID" b="0" i="0" dirty="0">
              <a:solidFill>
                <a:srgbClr val="C00000"/>
              </a:solidFill>
            </a:rPr>
            <a:t> </a:t>
          </a:r>
          <a:r>
            <a:rPr lang="en-ID" b="0" i="0" dirty="0" err="1"/>
            <a:t>aturannya</a:t>
          </a:r>
          <a:r>
            <a:rPr lang="en-ID" b="0" i="0" dirty="0"/>
            <a:t> </a:t>
          </a:r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baku</a:t>
          </a:r>
          <a:r>
            <a:rPr lang="en-ID" b="0" i="0" dirty="0"/>
            <a:t>, </a:t>
          </a:r>
          <a:r>
            <a:rPr lang="en-ID" b="0" i="0" dirty="0" err="1"/>
            <a:t>hanya</a:t>
          </a:r>
          <a:r>
            <a:rPr lang="en-ID" b="0" i="0" dirty="0"/>
            <a:t>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koordinator</a:t>
          </a:r>
          <a:r>
            <a:rPr lang="en-ID" b="0" i="0" dirty="0"/>
            <a:t>, </a:t>
          </a:r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legalitas</a:t>
          </a:r>
          <a:r>
            <a:rPr lang="en-ID" b="0" i="0" dirty="0"/>
            <a:t>, </a:t>
          </a:r>
          <a:r>
            <a:rPr lang="en-ID" b="0" i="0" dirty="0" err="1"/>
            <a:t>anggota</a:t>
          </a:r>
          <a:r>
            <a:rPr lang="en-ID" b="0" i="0" dirty="0"/>
            <a:t> </a:t>
          </a:r>
          <a:r>
            <a:rPr lang="en-ID" b="0" i="0" dirty="0" err="1"/>
            <a:t>lebih</a:t>
          </a:r>
          <a:r>
            <a:rPr lang="en-ID" b="0" i="0" dirty="0"/>
            <a:t> </a:t>
          </a:r>
          <a:r>
            <a:rPr lang="en-ID" b="0" i="0" dirty="0" err="1"/>
            <a:t>merasakan</a:t>
          </a:r>
          <a:r>
            <a:rPr lang="en-ID" b="0" i="0" dirty="0"/>
            <a:t> </a:t>
          </a:r>
          <a:r>
            <a:rPr lang="en-ID" b="0" i="0" dirty="0" err="1"/>
            <a:t>tujuan</a:t>
          </a:r>
          <a:r>
            <a:rPr lang="en-ID" b="0" i="0" dirty="0"/>
            <a:t> dan </a:t>
          </a:r>
          <a:r>
            <a:rPr lang="en-ID" b="0" i="0" dirty="0" err="1"/>
            <a:t>manfaatnya</a:t>
          </a:r>
          <a:r>
            <a:rPr lang="en-ID" b="0" i="0" dirty="0"/>
            <a:t>, dan </a:t>
          </a:r>
          <a:r>
            <a:rPr lang="en-ID" b="0" i="0" dirty="0" err="1"/>
            <a:t>jumlah</a:t>
          </a:r>
          <a:r>
            <a:rPr lang="en-ID" b="0" i="0" dirty="0"/>
            <a:t> </a:t>
          </a:r>
          <a:r>
            <a:rPr lang="en-ID" b="0" i="0" dirty="0" err="1"/>
            <a:t>anggotanya</a:t>
          </a:r>
          <a:r>
            <a:rPr lang="en-ID" b="0" i="0" dirty="0"/>
            <a:t> </a:t>
          </a:r>
          <a:r>
            <a:rPr lang="en-ID" b="0" i="0" dirty="0" err="1"/>
            <a:t>relatif</a:t>
          </a:r>
          <a:r>
            <a:rPr lang="en-ID" b="0" i="0" dirty="0"/>
            <a:t> </a:t>
          </a:r>
          <a:r>
            <a:rPr lang="en-ID" b="0" i="0" dirty="0" err="1"/>
            <a:t>sedikit</a:t>
          </a:r>
          <a:r>
            <a:rPr lang="en-ID" b="0" i="0" dirty="0"/>
            <a:t>.</a:t>
          </a:r>
          <a:endParaRPr lang="en-US" dirty="0"/>
        </a:p>
      </dgm:t>
    </dgm:pt>
    <dgm:pt modelId="{BCB46E59-79FD-461A-82E5-06BC25487DF3}" type="parTrans" cxnId="{DF620C73-EA7A-46C7-8734-8ED435A58114}">
      <dgm:prSet/>
      <dgm:spPr/>
      <dgm:t>
        <a:bodyPr/>
        <a:lstStyle/>
        <a:p>
          <a:endParaRPr lang="en-US"/>
        </a:p>
      </dgm:t>
    </dgm:pt>
    <dgm:pt modelId="{18598CB9-9AEB-4B5A-AE80-DD9B84992D82}" type="sibTrans" cxnId="{DF620C73-EA7A-46C7-8734-8ED435A58114}">
      <dgm:prSet/>
      <dgm:spPr/>
      <dgm:t>
        <a:bodyPr/>
        <a:lstStyle/>
        <a:p>
          <a:endParaRPr lang="en-US"/>
        </a:p>
      </dgm:t>
    </dgm:pt>
    <dgm:pt modelId="{C7BEE5BE-7F2E-884B-A5AB-A8D2406549AE}" type="pres">
      <dgm:prSet presAssocID="{2A9989F3-4E7E-4D1C-A666-8B9FB97F40DC}" presName="vert0" presStyleCnt="0">
        <dgm:presLayoutVars>
          <dgm:dir/>
          <dgm:animOne val="branch"/>
          <dgm:animLvl val="lvl"/>
        </dgm:presLayoutVars>
      </dgm:prSet>
      <dgm:spPr/>
    </dgm:pt>
    <dgm:pt modelId="{0150F96E-E9C2-AC40-BEE6-81695F69728C}" type="pres">
      <dgm:prSet presAssocID="{AC80DAD8-44CB-40BC-992B-8F3015319875}" presName="thickLine" presStyleLbl="alignNode1" presStyleIdx="0" presStyleCnt="2"/>
      <dgm:spPr/>
    </dgm:pt>
    <dgm:pt modelId="{E885F5F4-CE7E-8548-BBAB-561BFD351EEA}" type="pres">
      <dgm:prSet presAssocID="{AC80DAD8-44CB-40BC-992B-8F3015319875}" presName="horz1" presStyleCnt="0"/>
      <dgm:spPr/>
    </dgm:pt>
    <dgm:pt modelId="{010947AC-AB5E-1341-90DA-3B4B57867F41}" type="pres">
      <dgm:prSet presAssocID="{AC80DAD8-44CB-40BC-992B-8F3015319875}" presName="tx1" presStyleLbl="revTx" presStyleIdx="0" presStyleCnt="2"/>
      <dgm:spPr/>
    </dgm:pt>
    <dgm:pt modelId="{28995E4C-01DE-C246-8E88-8DA6AA767B37}" type="pres">
      <dgm:prSet presAssocID="{AC80DAD8-44CB-40BC-992B-8F3015319875}" presName="vert1" presStyleCnt="0"/>
      <dgm:spPr/>
    </dgm:pt>
    <dgm:pt modelId="{3ECD1BD5-4A7A-5A44-8439-EFBF23F7FE1B}" type="pres">
      <dgm:prSet presAssocID="{24B5BCAF-B327-4131-9883-9551A069B213}" presName="thickLine" presStyleLbl="alignNode1" presStyleIdx="1" presStyleCnt="2"/>
      <dgm:spPr/>
    </dgm:pt>
    <dgm:pt modelId="{52F42F81-409F-1744-9DCF-5FF4BB4D1E59}" type="pres">
      <dgm:prSet presAssocID="{24B5BCAF-B327-4131-9883-9551A069B213}" presName="horz1" presStyleCnt="0"/>
      <dgm:spPr/>
    </dgm:pt>
    <dgm:pt modelId="{61EE27AD-D55B-B647-BB57-57A601981642}" type="pres">
      <dgm:prSet presAssocID="{24B5BCAF-B327-4131-9883-9551A069B213}" presName="tx1" presStyleLbl="revTx" presStyleIdx="1" presStyleCnt="2"/>
      <dgm:spPr/>
    </dgm:pt>
    <dgm:pt modelId="{51F8B836-584B-7846-8C66-249CBDC4E466}" type="pres">
      <dgm:prSet presAssocID="{24B5BCAF-B327-4131-9883-9551A069B213}" presName="vert1" presStyleCnt="0"/>
      <dgm:spPr/>
    </dgm:pt>
  </dgm:ptLst>
  <dgm:cxnLst>
    <dgm:cxn modelId="{03E75218-3918-D141-BC88-417FD014061F}" type="presOf" srcId="{2A9989F3-4E7E-4D1C-A666-8B9FB97F40DC}" destId="{C7BEE5BE-7F2E-884B-A5AB-A8D2406549AE}" srcOrd="0" destOrd="0" presId="urn:microsoft.com/office/officeart/2008/layout/LinedList"/>
    <dgm:cxn modelId="{63C02165-CB15-4AC3-A130-987A3A48EA60}" srcId="{2A9989F3-4E7E-4D1C-A666-8B9FB97F40DC}" destId="{AC80DAD8-44CB-40BC-992B-8F3015319875}" srcOrd="0" destOrd="0" parTransId="{A2C0BA67-C62F-42AA-97A4-E760DC1DBAD7}" sibTransId="{23540542-D062-44A3-A0A4-BCA1FF885D22}"/>
    <dgm:cxn modelId="{DF620C73-EA7A-46C7-8734-8ED435A58114}" srcId="{2A9989F3-4E7E-4D1C-A666-8B9FB97F40DC}" destId="{24B5BCAF-B327-4131-9883-9551A069B213}" srcOrd="1" destOrd="0" parTransId="{BCB46E59-79FD-461A-82E5-06BC25487DF3}" sibTransId="{18598CB9-9AEB-4B5A-AE80-DD9B84992D82}"/>
    <dgm:cxn modelId="{80AF8BAA-75D0-BC41-B4C1-7600A4B3FDD1}" type="presOf" srcId="{AC80DAD8-44CB-40BC-992B-8F3015319875}" destId="{010947AC-AB5E-1341-90DA-3B4B57867F41}" srcOrd="0" destOrd="0" presId="urn:microsoft.com/office/officeart/2008/layout/LinedList"/>
    <dgm:cxn modelId="{8B2BEBBF-0370-AD4E-8A4B-3FC6CDEDED7C}" type="presOf" srcId="{24B5BCAF-B327-4131-9883-9551A069B213}" destId="{61EE27AD-D55B-B647-BB57-57A601981642}" srcOrd="0" destOrd="0" presId="urn:microsoft.com/office/officeart/2008/layout/LinedList"/>
    <dgm:cxn modelId="{A7747586-8186-794C-955C-8C421476187E}" type="presParOf" srcId="{C7BEE5BE-7F2E-884B-A5AB-A8D2406549AE}" destId="{0150F96E-E9C2-AC40-BEE6-81695F69728C}" srcOrd="0" destOrd="0" presId="urn:microsoft.com/office/officeart/2008/layout/LinedList"/>
    <dgm:cxn modelId="{A36F0AB2-0EAA-A648-AB64-E2CBE677487C}" type="presParOf" srcId="{C7BEE5BE-7F2E-884B-A5AB-A8D2406549AE}" destId="{E885F5F4-CE7E-8548-BBAB-561BFD351EEA}" srcOrd="1" destOrd="0" presId="urn:microsoft.com/office/officeart/2008/layout/LinedList"/>
    <dgm:cxn modelId="{51A5C4F3-6A4E-BA47-85B1-45A6FD9666D4}" type="presParOf" srcId="{E885F5F4-CE7E-8548-BBAB-561BFD351EEA}" destId="{010947AC-AB5E-1341-90DA-3B4B57867F41}" srcOrd="0" destOrd="0" presId="urn:microsoft.com/office/officeart/2008/layout/LinedList"/>
    <dgm:cxn modelId="{A52D6235-1B1C-7846-B110-98102A07D80F}" type="presParOf" srcId="{E885F5F4-CE7E-8548-BBAB-561BFD351EEA}" destId="{28995E4C-01DE-C246-8E88-8DA6AA767B37}" srcOrd="1" destOrd="0" presId="urn:microsoft.com/office/officeart/2008/layout/LinedList"/>
    <dgm:cxn modelId="{2D3AA3F5-CE81-F049-8281-343625A7EEF3}" type="presParOf" srcId="{C7BEE5BE-7F2E-884B-A5AB-A8D2406549AE}" destId="{3ECD1BD5-4A7A-5A44-8439-EFBF23F7FE1B}" srcOrd="2" destOrd="0" presId="urn:microsoft.com/office/officeart/2008/layout/LinedList"/>
    <dgm:cxn modelId="{A5F914CB-0584-944C-B53B-2C2DA6228E5E}" type="presParOf" srcId="{C7BEE5BE-7F2E-884B-A5AB-A8D2406549AE}" destId="{52F42F81-409F-1744-9DCF-5FF4BB4D1E59}" srcOrd="3" destOrd="0" presId="urn:microsoft.com/office/officeart/2008/layout/LinedList"/>
    <dgm:cxn modelId="{6D6758E1-0254-6949-BBBF-9841C23C21AC}" type="presParOf" srcId="{52F42F81-409F-1744-9DCF-5FF4BB4D1E59}" destId="{61EE27AD-D55B-B647-BB57-57A601981642}" srcOrd="0" destOrd="0" presId="urn:microsoft.com/office/officeart/2008/layout/LinedList"/>
    <dgm:cxn modelId="{494DAA62-A6A7-AC49-B204-047558B10A79}" type="presParOf" srcId="{52F42F81-409F-1744-9DCF-5FF4BB4D1E59}" destId="{51F8B836-584B-7846-8C66-249CBDC4E4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A2336D-8032-4A3C-AF8B-B64FACDE10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0579A-0B2F-4D5D-BD67-7C7D4D6642B4}">
      <dgm:prSet/>
      <dgm:spPr/>
      <dgm:t>
        <a:bodyPr/>
        <a:lstStyle/>
        <a:p>
          <a:r>
            <a:rPr lang="en-ID" b="0" i="0" baseline="0" dirty="0" err="1"/>
            <a:t>Memiliki</a:t>
          </a:r>
          <a:r>
            <a:rPr lang="en-ID" b="0" i="0" baseline="0" dirty="0"/>
            <a:t> </a:t>
          </a:r>
          <a:r>
            <a:rPr lang="en-ID" b="0" i="0" baseline="0" dirty="0" err="1"/>
            <a:t>identitas</a:t>
          </a:r>
          <a:r>
            <a:rPr lang="en-ID" b="0" i="0" baseline="0" dirty="0"/>
            <a:t> yang </a:t>
          </a:r>
          <a:r>
            <a:rPr lang="en-ID" b="0" i="0" baseline="0" dirty="0" err="1"/>
            <a:t>jelas</a:t>
          </a:r>
          <a:r>
            <a:rPr lang="en-ID" b="0" i="0" baseline="0" dirty="0"/>
            <a:t>, </a:t>
          </a:r>
          <a:r>
            <a:rPr lang="en-ID" b="0" i="0" baseline="0" dirty="0" err="1"/>
            <a:t>seperti</a:t>
          </a:r>
          <a:r>
            <a:rPr lang="en-ID" b="0" i="0" baseline="0" dirty="0"/>
            <a:t> </a:t>
          </a:r>
          <a:r>
            <a:rPr lang="en-ID" b="0" i="0" baseline="0" dirty="0" err="1"/>
            <a:t>namanya</a:t>
          </a:r>
          <a:r>
            <a:rPr lang="en-ID" b="0" i="0" baseline="0" dirty="0"/>
            <a:t>, </a:t>
          </a:r>
          <a:endParaRPr lang="en-US" dirty="0"/>
        </a:p>
      </dgm:t>
    </dgm:pt>
    <dgm:pt modelId="{52C5ABCD-510A-4D31-8C89-9839A817D292}" type="parTrans" cxnId="{62C73AB1-A0E2-4980-80DF-C342AF667FFB}">
      <dgm:prSet/>
      <dgm:spPr/>
      <dgm:t>
        <a:bodyPr/>
        <a:lstStyle/>
        <a:p>
          <a:endParaRPr lang="en-US"/>
        </a:p>
      </dgm:t>
    </dgm:pt>
    <dgm:pt modelId="{14629380-8CF1-4129-A1EA-8F6D948FC4E3}" type="sibTrans" cxnId="{62C73AB1-A0E2-4980-80DF-C342AF667FFB}">
      <dgm:prSet/>
      <dgm:spPr/>
      <dgm:t>
        <a:bodyPr/>
        <a:lstStyle/>
        <a:p>
          <a:endParaRPr lang="en-US"/>
        </a:p>
      </dgm:t>
    </dgm:pt>
    <dgm:pt modelId="{64D58A3F-7AAC-442E-BF79-610FB9404DDB}">
      <dgm:prSet/>
      <dgm:spPr/>
      <dgm:t>
        <a:bodyPr/>
        <a:lstStyle/>
        <a:p>
          <a:r>
            <a:rPr lang="en-ID" b="0" i="0" baseline="0"/>
            <a:t>Mencantumkan latar belakang berdirinya, </a:t>
          </a:r>
          <a:endParaRPr lang="en-US"/>
        </a:p>
      </dgm:t>
    </dgm:pt>
    <dgm:pt modelId="{152611AC-3A4C-459E-B2E6-14EB2DF3F58D}" type="parTrans" cxnId="{1D6604F2-7802-4A93-90E3-2C46ABD63541}">
      <dgm:prSet/>
      <dgm:spPr/>
      <dgm:t>
        <a:bodyPr/>
        <a:lstStyle/>
        <a:p>
          <a:endParaRPr lang="en-US"/>
        </a:p>
      </dgm:t>
    </dgm:pt>
    <dgm:pt modelId="{3514F915-4185-49DC-B46C-A4B8E692CF59}" type="sibTrans" cxnId="{1D6604F2-7802-4A93-90E3-2C46ABD63541}">
      <dgm:prSet/>
      <dgm:spPr/>
      <dgm:t>
        <a:bodyPr/>
        <a:lstStyle/>
        <a:p>
          <a:endParaRPr lang="en-US"/>
        </a:p>
      </dgm:t>
    </dgm:pt>
    <dgm:pt modelId="{D265FE63-238B-4047-BB2C-A0F8C110F219}">
      <dgm:prSet/>
      <dgm:spPr/>
      <dgm:t>
        <a:bodyPr/>
        <a:lstStyle/>
        <a:p>
          <a:r>
            <a:rPr lang="en-ID" b="0" i="0" baseline="0" dirty="0" err="1"/>
            <a:t>Mempunyai</a:t>
          </a:r>
          <a:r>
            <a:rPr lang="en-ID" b="0" i="0" baseline="0" dirty="0"/>
            <a:t> </a:t>
          </a:r>
          <a:r>
            <a:rPr lang="en-ID" b="0" i="0" baseline="0" dirty="0" err="1"/>
            <a:t>anggaran</a:t>
          </a:r>
          <a:r>
            <a:rPr lang="en-ID" b="0" i="0" baseline="0" dirty="0"/>
            <a:t> </a:t>
          </a:r>
          <a:r>
            <a:rPr lang="en-ID" b="0" i="0" baseline="0" dirty="0" err="1"/>
            <a:t>dasar</a:t>
          </a:r>
          <a:r>
            <a:rPr lang="en-ID" b="0" i="0" baseline="0" dirty="0"/>
            <a:t>/</a:t>
          </a:r>
          <a:r>
            <a:rPr lang="en-ID" b="0" i="0" baseline="0" dirty="0" err="1"/>
            <a:t>anggaran</a:t>
          </a:r>
          <a:r>
            <a:rPr lang="en-ID" b="0" i="0" baseline="0" dirty="0"/>
            <a:t> </a:t>
          </a:r>
          <a:r>
            <a:rPr lang="en-ID" b="0" i="0" baseline="0" dirty="0" err="1"/>
            <a:t>rumah</a:t>
          </a:r>
          <a:r>
            <a:rPr lang="en-ID" b="0" i="0" baseline="0" dirty="0"/>
            <a:t> </a:t>
          </a:r>
          <a:r>
            <a:rPr lang="en-ID" b="0" i="0" baseline="0" dirty="0" err="1"/>
            <a:t>tangga</a:t>
          </a:r>
          <a:r>
            <a:rPr lang="en-ID" b="0" baseline="0" dirty="0"/>
            <a:t> (AD/ART), </a:t>
          </a:r>
          <a:r>
            <a:rPr lang="en-ID" b="0" baseline="0" dirty="0" err="1"/>
            <a:t>termasuk</a:t>
          </a:r>
          <a:r>
            <a:rPr lang="en-ID" b="0" baseline="0" dirty="0"/>
            <a:t> </a:t>
          </a:r>
          <a:r>
            <a:rPr lang="en-ID" b="0" baseline="0" dirty="0" err="1"/>
            <a:t>Visi</a:t>
          </a:r>
          <a:r>
            <a:rPr lang="en-ID" b="0" baseline="0" dirty="0"/>
            <a:t> dan </a:t>
          </a:r>
          <a:r>
            <a:rPr lang="en-ID" b="0" baseline="0" dirty="0" err="1"/>
            <a:t>Misi</a:t>
          </a:r>
          <a:r>
            <a:rPr lang="en-ID" b="0" i="0" baseline="0" dirty="0"/>
            <a:t> </a:t>
          </a:r>
          <a:endParaRPr lang="en-US" dirty="0"/>
        </a:p>
      </dgm:t>
    </dgm:pt>
    <dgm:pt modelId="{AC352A1F-C7D7-47A8-8A8D-46B15037E103}" type="parTrans" cxnId="{734031C7-F4C5-481A-9BCB-91A1B8DBF392}">
      <dgm:prSet/>
      <dgm:spPr/>
      <dgm:t>
        <a:bodyPr/>
        <a:lstStyle/>
        <a:p>
          <a:endParaRPr lang="en-US"/>
        </a:p>
      </dgm:t>
    </dgm:pt>
    <dgm:pt modelId="{D4FF0560-E464-48CD-9612-FB6258792CE6}" type="sibTrans" cxnId="{734031C7-F4C5-481A-9BCB-91A1B8DBF392}">
      <dgm:prSet/>
      <dgm:spPr/>
      <dgm:t>
        <a:bodyPr/>
        <a:lstStyle/>
        <a:p>
          <a:endParaRPr lang="en-US"/>
        </a:p>
      </dgm:t>
    </dgm:pt>
    <dgm:pt modelId="{F08E790E-E75D-4973-9148-95F5D21235E4}">
      <dgm:prSet/>
      <dgm:spPr/>
      <dgm:t>
        <a:bodyPr/>
        <a:lstStyle/>
        <a:p>
          <a:r>
            <a:rPr lang="en-ID" b="0" i="0" baseline="0" dirty="0" err="1"/>
            <a:t>Bergerak</a:t>
          </a:r>
          <a:r>
            <a:rPr lang="en-ID" b="0" i="0" baseline="0" dirty="0"/>
            <a:t> </a:t>
          </a:r>
          <a:r>
            <a:rPr lang="en-ID" b="0" i="0" baseline="0" dirty="0" err="1"/>
            <a:t>atau</a:t>
          </a:r>
          <a:r>
            <a:rPr lang="en-ID" b="0" i="0" baseline="0" dirty="0"/>
            <a:t> </a:t>
          </a:r>
          <a:r>
            <a:rPr lang="en-ID" b="0" i="0" baseline="0" dirty="0" err="1"/>
            <a:t>berusaha</a:t>
          </a:r>
          <a:r>
            <a:rPr lang="en-ID" b="0" i="0" baseline="0" dirty="0"/>
            <a:t> di </a:t>
          </a:r>
          <a:r>
            <a:rPr lang="en-ID" b="0" i="0" baseline="0" dirty="0" err="1"/>
            <a:t>suatu</a:t>
          </a:r>
          <a:r>
            <a:rPr lang="en-ID" b="0" i="0" baseline="0" dirty="0"/>
            <a:t> </a:t>
          </a:r>
          <a:r>
            <a:rPr lang="en-ID" b="0" i="0" baseline="0" dirty="0" err="1"/>
            <a:t>bidang</a:t>
          </a:r>
          <a:r>
            <a:rPr lang="en-ID" b="0" i="0" baseline="0" dirty="0"/>
            <a:t> </a:t>
          </a:r>
          <a:r>
            <a:rPr lang="en-ID" b="0" i="0" baseline="0" dirty="0" err="1"/>
            <a:t>tertentu</a:t>
          </a:r>
          <a:r>
            <a:rPr lang="en-ID" b="0" i="0" baseline="0" dirty="0"/>
            <a:t>, </a:t>
          </a:r>
          <a:endParaRPr lang="en-US" dirty="0"/>
        </a:p>
      </dgm:t>
    </dgm:pt>
    <dgm:pt modelId="{1213BEDC-7DB1-4C66-8E09-B568178546F3}" type="parTrans" cxnId="{91D8A72B-1C16-45F3-8FEF-C71EC5F4DC66}">
      <dgm:prSet/>
      <dgm:spPr/>
      <dgm:t>
        <a:bodyPr/>
        <a:lstStyle/>
        <a:p>
          <a:endParaRPr lang="en-US"/>
        </a:p>
      </dgm:t>
    </dgm:pt>
    <dgm:pt modelId="{B1991B15-2A04-4F65-A0D8-E60DD4E0ED5E}" type="sibTrans" cxnId="{91D8A72B-1C16-45F3-8FEF-C71EC5F4DC66}">
      <dgm:prSet/>
      <dgm:spPr/>
      <dgm:t>
        <a:bodyPr/>
        <a:lstStyle/>
        <a:p>
          <a:endParaRPr lang="en-US"/>
        </a:p>
      </dgm:t>
    </dgm:pt>
    <dgm:pt modelId="{71572BEA-AFC4-42C0-B583-8508FEB9695C}">
      <dgm:prSet/>
      <dgm:spPr/>
      <dgm:t>
        <a:bodyPr/>
        <a:lstStyle/>
        <a:p>
          <a:r>
            <a:rPr lang="en-ID" b="0" i="0" baseline="0" dirty="0" err="1"/>
            <a:t>Mempunyai</a:t>
          </a:r>
          <a:r>
            <a:rPr lang="en-ID" b="0" i="0" baseline="0" dirty="0"/>
            <a:t> </a:t>
          </a:r>
          <a:r>
            <a:rPr lang="en-ID" b="0" i="0" baseline="0" dirty="0" err="1"/>
            <a:t>alamat</a:t>
          </a:r>
          <a:r>
            <a:rPr lang="en-ID" b="0" i="0" baseline="0" dirty="0"/>
            <a:t> yang </a:t>
          </a:r>
          <a:r>
            <a:rPr lang="en-ID" b="0" i="0" baseline="0" dirty="0" err="1"/>
            <a:t>jelas</a:t>
          </a:r>
          <a:r>
            <a:rPr lang="en-ID" b="0" i="0" baseline="0" dirty="0"/>
            <a:t> </a:t>
          </a:r>
          <a:endParaRPr lang="en-US" dirty="0"/>
        </a:p>
      </dgm:t>
    </dgm:pt>
    <dgm:pt modelId="{63A79B0E-2E41-4D4E-A101-57B4D50B59CE}" type="parTrans" cxnId="{B5226EBB-FB00-4CE4-9A3F-7216D204C96E}">
      <dgm:prSet/>
      <dgm:spPr/>
      <dgm:t>
        <a:bodyPr/>
        <a:lstStyle/>
        <a:p>
          <a:endParaRPr lang="en-US"/>
        </a:p>
      </dgm:t>
    </dgm:pt>
    <dgm:pt modelId="{C6D44DCD-BC1B-499D-B524-F594C09EF003}" type="sibTrans" cxnId="{B5226EBB-FB00-4CE4-9A3F-7216D204C96E}">
      <dgm:prSet/>
      <dgm:spPr/>
      <dgm:t>
        <a:bodyPr/>
        <a:lstStyle/>
        <a:p>
          <a:endParaRPr lang="en-US"/>
        </a:p>
      </dgm:t>
    </dgm:pt>
    <dgm:pt modelId="{F91B32DC-FE53-4B2D-AEB3-CC89D51B557E}">
      <dgm:prSet/>
      <dgm:spPr/>
      <dgm:t>
        <a:bodyPr/>
        <a:lstStyle/>
        <a:p>
          <a:r>
            <a:rPr lang="en-ID" b="0" i="0" baseline="0"/>
            <a:t>Mempunyai lambang organisasi yang jelas.</a:t>
          </a:r>
          <a:endParaRPr lang="en-US"/>
        </a:p>
      </dgm:t>
    </dgm:pt>
    <dgm:pt modelId="{4F7FAD3D-FF4B-45B5-AAE6-8DF3D492BF42}" type="parTrans" cxnId="{A12B0550-6EC2-44B6-A15E-451E12548591}">
      <dgm:prSet/>
      <dgm:spPr/>
      <dgm:t>
        <a:bodyPr/>
        <a:lstStyle/>
        <a:p>
          <a:endParaRPr lang="en-US"/>
        </a:p>
      </dgm:t>
    </dgm:pt>
    <dgm:pt modelId="{0BB80495-DED1-497E-98B7-95D20DC4FE8F}" type="sibTrans" cxnId="{A12B0550-6EC2-44B6-A15E-451E12548591}">
      <dgm:prSet/>
      <dgm:spPr/>
      <dgm:t>
        <a:bodyPr/>
        <a:lstStyle/>
        <a:p>
          <a:endParaRPr lang="en-US"/>
        </a:p>
      </dgm:t>
    </dgm:pt>
    <dgm:pt modelId="{414FE846-5C0F-8447-AFF7-91591E9D41AE}" type="pres">
      <dgm:prSet presAssocID="{8EA2336D-8032-4A3C-AF8B-B64FACDE10DD}" presName="vert0" presStyleCnt="0">
        <dgm:presLayoutVars>
          <dgm:dir/>
          <dgm:animOne val="branch"/>
          <dgm:animLvl val="lvl"/>
        </dgm:presLayoutVars>
      </dgm:prSet>
      <dgm:spPr/>
    </dgm:pt>
    <dgm:pt modelId="{6CF92D6C-9138-094F-A629-ACA29F8CF765}" type="pres">
      <dgm:prSet presAssocID="{92D0579A-0B2F-4D5D-BD67-7C7D4D6642B4}" presName="thickLine" presStyleLbl="alignNode1" presStyleIdx="0" presStyleCnt="6"/>
      <dgm:spPr/>
    </dgm:pt>
    <dgm:pt modelId="{03A6B3AE-08AA-1E4B-96C1-06537BC3A41A}" type="pres">
      <dgm:prSet presAssocID="{92D0579A-0B2F-4D5D-BD67-7C7D4D6642B4}" presName="horz1" presStyleCnt="0"/>
      <dgm:spPr/>
    </dgm:pt>
    <dgm:pt modelId="{DF7BF684-0B90-8049-A625-583B9D3E2A13}" type="pres">
      <dgm:prSet presAssocID="{92D0579A-0B2F-4D5D-BD67-7C7D4D6642B4}" presName="tx1" presStyleLbl="revTx" presStyleIdx="0" presStyleCnt="6"/>
      <dgm:spPr/>
    </dgm:pt>
    <dgm:pt modelId="{938B4143-636D-0041-8D7C-DF353A8C90BB}" type="pres">
      <dgm:prSet presAssocID="{92D0579A-0B2F-4D5D-BD67-7C7D4D6642B4}" presName="vert1" presStyleCnt="0"/>
      <dgm:spPr/>
    </dgm:pt>
    <dgm:pt modelId="{75F8F279-9451-C849-85E2-01E487DDF1ED}" type="pres">
      <dgm:prSet presAssocID="{64D58A3F-7AAC-442E-BF79-610FB9404DDB}" presName="thickLine" presStyleLbl="alignNode1" presStyleIdx="1" presStyleCnt="6"/>
      <dgm:spPr/>
    </dgm:pt>
    <dgm:pt modelId="{C1D9895C-85E9-C549-B562-55231223C1A5}" type="pres">
      <dgm:prSet presAssocID="{64D58A3F-7AAC-442E-BF79-610FB9404DDB}" presName="horz1" presStyleCnt="0"/>
      <dgm:spPr/>
    </dgm:pt>
    <dgm:pt modelId="{43D12BA9-8AFB-FC44-A067-540C0F610BF3}" type="pres">
      <dgm:prSet presAssocID="{64D58A3F-7AAC-442E-BF79-610FB9404DDB}" presName="tx1" presStyleLbl="revTx" presStyleIdx="1" presStyleCnt="6"/>
      <dgm:spPr/>
    </dgm:pt>
    <dgm:pt modelId="{A8EBD413-1E20-7441-8432-B1077990C198}" type="pres">
      <dgm:prSet presAssocID="{64D58A3F-7AAC-442E-BF79-610FB9404DDB}" presName="vert1" presStyleCnt="0"/>
      <dgm:spPr/>
    </dgm:pt>
    <dgm:pt modelId="{95254B8A-DD23-664E-9302-B17EBE07C5A5}" type="pres">
      <dgm:prSet presAssocID="{D265FE63-238B-4047-BB2C-A0F8C110F219}" presName="thickLine" presStyleLbl="alignNode1" presStyleIdx="2" presStyleCnt="6"/>
      <dgm:spPr/>
    </dgm:pt>
    <dgm:pt modelId="{10F4D332-EF97-0B46-88DC-9173B06105C8}" type="pres">
      <dgm:prSet presAssocID="{D265FE63-238B-4047-BB2C-A0F8C110F219}" presName="horz1" presStyleCnt="0"/>
      <dgm:spPr/>
    </dgm:pt>
    <dgm:pt modelId="{4EBD5ABC-1FF8-DA48-BAF5-C9403247892C}" type="pres">
      <dgm:prSet presAssocID="{D265FE63-238B-4047-BB2C-A0F8C110F219}" presName="tx1" presStyleLbl="revTx" presStyleIdx="2" presStyleCnt="6"/>
      <dgm:spPr/>
    </dgm:pt>
    <dgm:pt modelId="{B80D1674-980B-564E-9E1D-432F5BCE419B}" type="pres">
      <dgm:prSet presAssocID="{D265FE63-238B-4047-BB2C-A0F8C110F219}" presName="vert1" presStyleCnt="0"/>
      <dgm:spPr/>
    </dgm:pt>
    <dgm:pt modelId="{4CB10CEE-AA8A-BD45-B81B-E376C1AAAC36}" type="pres">
      <dgm:prSet presAssocID="{F08E790E-E75D-4973-9148-95F5D21235E4}" presName="thickLine" presStyleLbl="alignNode1" presStyleIdx="3" presStyleCnt="6"/>
      <dgm:spPr/>
    </dgm:pt>
    <dgm:pt modelId="{2D2856AC-6819-FA4C-BEA7-8B3BBFD85DA6}" type="pres">
      <dgm:prSet presAssocID="{F08E790E-E75D-4973-9148-95F5D21235E4}" presName="horz1" presStyleCnt="0"/>
      <dgm:spPr/>
    </dgm:pt>
    <dgm:pt modelId="{C7D81A1F-14EC-DA46-A601-44315DC97307}" type="pres">
      <dgm:prSet presAssocID="{F08E790E-E75D-4973-9148-95F5D21235E4}" presName="tx1" presStyleLbl="revTx" presStyleIdx="3" presStyleCnt="6"/>
      <dgm:spPr/>
    </dgm:pt>
    <dgm:pt modelId="{95CB9E5B-8895-1646-9997-4990D25FFD2D}" type="pres">
      <dgm:prSet presAssocID="{F08E790E-E75D-4973-9148-95F5D21235E4}" presName="vert1" presStyleCnt="0"/>
      <dgm:spPr/>
    </dgm:pt>
    <dgm:pt modelId="{591A032D-9CA1-3B4B-A860-AF201BECEA36}" type="pres">
      <dgm:prSet presAssocID="{71572BEA-AFC4-42C0-B583-8508FEB9695C}" presName="thickLine" presStyleLbl="alignNode1" presStyleIdx="4" presStyleCnt="6"/>
      <dgm:spPr/>
    </dgm:pt>
    <dgm:pt modelId="{7928494E-EC9B-2042-8F2B-2CD140572D49}" type="pres">
      <dgm:prSet presAssocID="{71572BEA-AFC4-42C0-B583-8508FEB9695C}" presName="horz1" presStyleCnt="0"/>
      <dgm:spPr/>
    </dgm:pt>
    <dgm:pt modelId="{1CF13325-8DF6-554B-9736-386252567799}" type="pres">
      <dgm:prSet presAssocID="{71572BEA-AFC4-42C0-B583-8508FEB9695C}" presName="tx1" presStyleLbl="revTx" presStyleIdx="4" presStyleCnt="6"/>
      <dgm:spPr/>
    </dgm:pt>
    <dgm:pt modelId="{58608509-0550-AE47-AFF8-81BAC3AB2480}" type="pres">
      <dgm:prSet presAssocID="{71572BEA-AFC4-42C0-B583-8508FEB9695C}" presName="vert1" presStyleCnt="0"/>
      <dgm:spPr/>
    </dgm:pt>
    <dgm:pt modelId="{182FFE08-A5F4-6E4D-8670-889E50665F20}" type="pres">
      <dgm:prSet presAssocID="{F91B32DC-FE53-4B2D-AEB3-CC89D51B557E}" presName="thickLine" presStyleLbl="alignNode1" presStyleIdx="5" presStyleCnt="6"/>
      <dgm:spPr/>
    </dgm:pt>
    <dgm:pt modelId="{1C7CB8F7-817B-1341-BE6A-DAFC176A09ED}" type="pres">
      <dgm:prSet presAssocID="{F91B32DC-FE53-4B2D-AEB3-CC89D51B557E}" presName="horz1" presStyleCnt="0"/>
      <dgm:spPr/>
    </dgm:pt>
    <dgm:pt modelId="{75EAAEBB-7082-F743-95FC-F7B569FF58B1}" type="pres">
      <dgm:prSet presAssocID="{F91B32DC-FE53-4B2D-AEB3-CC89D51B557E}" presName="tx1" presStyleLbl="revTx" presStyleIdx="5" presStyleCnt="6"/>
      <dgm:spPr/>
    </dgm:pt>
    <dgm:pt modelId="{CF43A3AC-4A2F-4A49-9B63-355C01FB7C83}" type="pres">
      <dgm:prSet presAssocID="{F91B32DC-FE53-4B2D-AEB3-CC89D51B557E}" presName="vert1" presStyleCnt="0"/>
      <dgm:spPr/>
    </dgm:pt>
  </dgm:ptLst>
  <dgm:cxnLst>
    <dgm:cxn modelId="{91D8A72B-1C16-45F3-8FEF-C71EC5F4DC66}" srcId="{8EA2336D-8032-4A3C-AF8B-B64FACDE10DD}" destId="{F08E790E-E75D-4973-9148-95F5D21235E4}" srcOrd="3" destOrd="0" parTransId="{1213BEDC-7DB1-4C66-8E09-B568178546F3}" sibTransId="{B1991B15-2A04-4F65-A0D8-E60DD4E0ED5E}"/>
    <dgm:cxn modelId="{A12B0550-6EC2-44B6-A15E-451E12548591}" srcId="{8EA2336D-8032-4A3C-AF8B-B64FACDE10DD}" destId="{F91B32DC-FE53-4B2D-AEB3-CC89D51B557E}" srcOrd="5" destOrd="0" parTransId="{4F7FAD3D-FF4B-45B5-AAE6-8DF3D492BF42}" sibTransId="{0BB80495-DED1-497E-98B7-95D20DC4FE8F}"/>
    <dgm:cxn modelId="{58E8DC90-7392-C646-917E-6825A187AAE8}" type="presOf" srcId="{D265FE63-238B-4047-BB2C-A0F8C110F219}" destId="{4EBD5ABC-1FF8-DA48-BAF5-C9403247892C}" srcOrd="0" destOrd="0" presId="urn:microsoft.com/office/officeart/2008/layout/LinedList"/>
    <dgm:cxn modelId="{98652492-11F7-A442-B5B8-901C1902DFEB}" type="presOf" srcId="{8EA2336D-8032-4A3C-AF8B-B64FACDE10DD}" destId="{414FE846-5C0F-8447-AFF7-91591E9D41AE}" srcOrd="0" destOrd="0" presId="urn:microsoft.com/office/officeart/2008/layout/LinedList"/>
    <dgm:cxn modelId="{A653CD97-E05A-314A-B662-D8B4D01BCB8D}" type="presOf" srcId="{71572BEA-AFC4-42C0-B583-8508FEB9695C}" destId="{1CF13325-8DF6-554B-9736-386252567799}" srcOrd="0" destOrd="0" presId="urn:microsoft.com/office/officeart/2008/layout/LinedList"/>
    <dgm:cxn modelId="{62C73AB1-A0E2-4980-80DF-C342AF667FFB}" srcId="{8EA2336D-8032-4A3C-AF8B-B64FACDE10DD}" destId="{92D0579A-0B2F-4D5D-BD67-7C7D4D6642B4}" srcOrd="0" destOrd="0" parTransId="{52C5ABCD-510A-4D31-8C89-9839A817D292}" sibTransId="{14629380-8CF1-4129-A1EA-8F6D948FC4E3}"/>
    <dgm:cxn modelId="{B5226EBB-FB00-4CE4-9A3F-7216D204C96E}" srcId="{8EA2336D-8032-4A3C-AF8B-B64FACDE10DD}" destId="{71572BEA-AFC4-42C0-B583-8508FEB9695C}" srcOrd="4" destOrd="0" parTransId="{63A79B0E-2E41-4D4E-A101-57B4D50B59CE}" sibTransId="{C6D44DCD-BC1B-499D-B524-F594C09EF003}"/>
    <dgm:cxn modelId="{C11BD7BB-3065-4842-BA43-86CDA0AFF112}" type="presOf" srcId="{92D0579A-0B2F-4D5D-BD67-7C7D4D6642B4}" destId="{DF7BF684-0B90-8049-A625-583B9D3E2A13}" srcOrd="0" destOrd="0" presId="urn:microsoft.com/office/officeart/2008/layout/LinedList"/>
    <dgm:cxn modelId="{734031C7-F4C5-481A-9BCB-91A1B8DBF392}" srcId="{8EA2336D-8032-4A3C-AF8B-B64FACDE10DD}" destId="{D265FE63-238B-4047-BB2C-A0F8C110F219}" srcOrd="2" destOrd="0" parTransId="{AC352A1F-C7D7-47A8-8A8D-46B15037E103}" sibTransId="{D4FF0560-E464-48CD-9612-FB6258792CE6}"/>
    <dgm:cxn modelId="{5BA8E1D3-6C84-ED46-B4D5-10588A79A5B5}" type="presOf" srcId="{F91B32DC-FE53-4B2D-AEB3-CC89D51B557E}" destId="{75EAAEBB-7082-F743-95FC-F7B569FF58B1}" srcOrd="0" destOrd="0" presId="urn:microsoft.com/office/officeart/2008/layout/LinedList"/>
    <dgm:cxn modelId="{02C412E9-BD86-5E40-8E38-8CDBB930FCD4}" type="presOf" srcId="{F08E790E-E75D-4973-9148-95F5D21235E4}" destId="{C7D81A1F-14EC-DA46-A601-44315DC97307}" srcOrd="0" destOrd="0" presId="urn:microsoft.com/office/officeart/2008/layout/LinedList"/>
    <dgm:cxn modelId="{1D6604F2-7802-4A93-90E3-2C46ABD63541}" srcId="{8EA2336D-8032-4A3C-AF8B-B64FACDE10DD}" destId="{64D58A3F-7AAC-442E-BF79-610FB9404DDB}" srcOrd="1" destOrd="0" parTransId="{152611AC-3A4C-459E-B2E6-14EB2DF3F58D}" sibTransId="{3514F915-4185-49DC-B46C-A4B8E692CF59}"/>
    <dgm:cxn modelId="{FD071AF5-A02D-E44C-A325-4B17B8E9391D}" type="presOf" srcId="{64D58A3F-7AAC-442E-BF79-610FB9404DDB}" destId="{43D12BA9-8AFB-FC44-A067-540C0F610BF3}" srcOrd="0" destOrd="0" presId="urn:microsoft.com/office/officeart/2008/layout/LinedList"/>
    <dgm:cxn modelId="{05DF688F-D69B-9942-A4C4-70EFA0401EB7}" type="presParOf" srcId="{414FE846-5C0F-8447-AFF7-91591E9D41AE}" destId="{6CF92D6C-9138-094F-A629-ACA29F8CF765}" srcOrd="0" destOrd="0" presId="urn:microsoft.com/office/officeart/2008/layout/LinedList"/>
    <dgm:cxn modelId="{40B34541-8319-0543-B6D4-2B0CAB4A24D1}" type="presParOf" srcId="{414FE846-5C0F-8447-AFF7-91591E9D41AE}" destId="{03A6B3AE-08AA-1E4B-96C1-06537BC3A41A}" srcOrd="1" destOrd="0" presId="urn:microsoft.com/office/officeart/2008/layout/LinedList"/>
    <dgm:cxn modelId="{E88876C6-D2EC-334F-A62A-1500C21F2ED8}" type="presParOf" srcId="{03A6B3AE-08AA-1E4B-96C1-06537BC3A41A}" destId="{DF7BF684-0B90-8049-A625-583B9D3E2A13}" srcOrd="0" destOrd="0" presId="urn:microsoft.com/office/officeart/2008/layout/LinedList"/>
    <dgm:cxn modelId="{0BE960B9-3A8C-8E40-817D-2352841C2555}" type="presParOf" srcId="{03A6B3AE-08AA-1E4B-96C1-06537BC3A41A}" destId="{938B4143-636D-0041-8D7C-DF353A8C90BB}" srcOrd="1" destOrd="0" presId="urn:microsoft.com/office/officeart/2008/layout/LinedList"/>
    <dgm:cxn modelId="{4993C0CC-2935-BF4B-AE54-B7F0365DAD44}" type="presParOf" srcId="{414FE846-5C0F-8447-AFF7-91591E9D41AE}" destId="{75F8F279-9451-C849-85E2-01E487DDF1ED}" srcOrd="2" destOrd="0" presId="urn:microsoft.com/office/officeart/2008/layout/LinedList"/>
    <dgm:cxn modelId="{99658B36-86F1-BB4D-A8E9-CD374DCC65BA}" type="presParOf" srcId="{414FE846-5C0F-8447-AFF7-91591E9D41AE}" destId="{C1D9895C-85E9-C549-B562-55231223C1A5}" srcOrd="3" destOrd="0" presId="urn:microsoft.com/office/officeart/2008/layout/LinedList"/>
    <dgm:cxn modelId="{05195075-97C9-3F4C-A770-562071C16F07}" type="presParOf" srcId="{C1D9895C-85E9-C549-B562-55231223C1A5}" destId="{43D12BA9-8AFB-FC44-A067-540C0F610BF3}" srcOrd="0" destOrd="0" presId="urn:microsoft.com/office/officeart/2008/layout/LinedList"/>
    <dgm:cxn modelId="{92C24F68-965E-244C-A6FF-8B144A6FF711}" type="presParOf" srcId="{C1D9895C-85E9-C549-B562-55231223C1A5}" destId="{A8EBD413-1E20-7441-8432-B1077990C198}" srcOrd="1" destOrd="0" presId="urn:microsoft.com/office/officeart/2008/layout/LinedList"/>
    <dgm:cxn modelId="{2FA30837-EBC1-B841-92BA-1AB8EDD2A427}" type="presParOf" srcId="{414FE846-5C0F-8447-AFF7-91591E9D41AE}" destId="{95254B8A-DD23-664E-9302-B17EBE07C5A5}" srcOrd="4" destOrd="0" presId="urn:microsoft.com/office/officeart/2008/layout/LinedList"/>
    <dgm:cxn modelId="{938B856E-CE79-BB4E-BA99-BDD1031C9F7C}" type="presParOf" srcId="{414FE846-5C0F-8447-AFF7-91591E9D41AE}" destId="{10F4D332-EF97-0B46-88DC-9173B06105C8}" srcOrd="5" destOrd="0" presId="urn:microsoft.com/office/officeart/2008/layout/LinedList"/>
    <dgm:cxn modelId="{DFF640F0-4DD8-0445-A2CB-38EC3D4F4ECE}" type="presParOf" srcId="{10F4D332-EF97-0B46-88DC-9173B06105C8}" destId="{4EBD5ABC-1FF8-DA48-BAF5-C9403247892C}" srcOrd="0" destOrd="0" presId="urn:microsoft.com/office/officeart/2008/layout/LinedList"/>
    <dgm:cxn modelId="{AF9A5114-1412-DB42-9681-08258E38F5EB}" type="presParOf" srcId="{10F4D332-EF97-0B46-88DC-9173B06105C8}" destId="{B80D1674-980B-564E-9E1D-432F5BCE419B}" srcOrd="1" destOrd="0" presId="urn:microsoft.com/office/officeart/2008/layout/LinedList"/>
    <dgm:cxn modelId="{053D1972-5012-4542-8F0F-1E74848ACE06}" type="presParOf" srcId="{414FE846-5C0F-8447-AFF7-91591E9D41AE}" destId="{4CB10CEE-AA8A-BD45-B81B-E376C1AAAC36}" srcOrd="6" destOrd="0" presId="urn:microsoft.com/office/officeart/2008/layout/LinedList"/>
    <dgm:cxn modelId="{4F0F9635-A08E-9C46-9671-3AE6CF2EEB54}" type="presParOf" srcId="{414FE846-5C0F-8447-AFF7-91591E9D41AE}" destId="{2D2856AC-6819-FA4C-BEA7-8B3BBFD85DA6}" srcOrd="7" destOrd="0" presId="urn:microsoft.com/office/officeart/2008/layout/LinedList"/>
    <dgm:cxn modelId="{7813CB79-4FA8-D440-88E5-931462CB4A26}" type="presParOf" srcId="{2D2856AC-6819-FA4C-BEA7-8B3BBFD85DA6}" destId="{C7D81A1F-14EC-DA46-A601-44315DC97307}" srcOrd="0" destOrd="0" presId="urn:microsoft.com/office/officeart/2008/layout/LinedList"/>
    <dgm:cxn modelId="{00830736-42DB-024E-88CB-038098F61CBD}" type="presParOf" srcId="{2D2856AC-6819-FA4C-BEA7-8B3BBFD85DA6}" destId="{95CB9E5B-8895-1646-9997-4990D25FFD2D}" srcOrd="1" destOrd="0" presId="urn:microsoft.com/office/officeart/2008/layout/LinedList"/>
    <dgm:cxn modelId="{119C3AEE-530C-B247-A285-A19A3B1EDF88}" type="presParOf" srcId="{414FE846-5C0F-8447-AFF7-91591E9D41AE}" destId="{591A032D-9CA1-3B4B-A860-AF201BECEA36}" srcOrd="8" destOrd="0" presId="urn:microsoft.com/office/officeart/2008/layout/LinedList"/>
    <dgm:cxn modelId="{9903E50E-52CE-924C-8129-1580F903BFAB}" type="presParOf" srcId="{414FE846-5C0F-8447-AFF7-91591E9D41AE}" destId="{7928494E-EC9B-2042-8F2B-2CD140572D49}" srcOrd="9" destOrd="0" presId="urn:microsoft.com/office/officeart/2008/layout/LinedList"/>
    <dgm:cxn modelId="{B06FFC39-8DA2-794B-A97F-72BD82C9CD6D}" type="presParOf" srcId="{7928494E-EC9B-2042-8F2B-2CD140572D49}" destId="{1CF13325-8DF6-554B-9736-386252567799}" srcOrd="0" destOrd="0" presId="urn:microsoft.com/office/officeart/2008/layout/LinedList"/>
    <dgm:cxn modelId="{E5B5BD92-9554-8049-B060-1BA7DE58E6DF}" type="presParOf" srcId="{7928494E-EC9B-2042-8F2B-2CD140572D49}" destId="{58608509-0550-AE47-AFF8-81BAC3AB2480}" srcOrd="1" destOrd="0" presId="urn:microsoft.com/office/officeart/2008/layout/LinedList"/>
    <dgm:cxn modelId="{19296D28-44C9-D74A-9D56-28A7B297F198}" type="presParOf" srcId="{414FE846-5C0F-8447-AFF7-91591E9D41AE}" destId="{182FFE08-A5F4-6E4D-8670-889E50665F20}" srcOrd="10" destOrd="0" presId="urn:microsoft.com/office/officeart/2008/layout/LinedList"/>
    <dgm:cxn modelId="{70DC7EB0-6D1E-EB44-BFCB-898CCBADB5FB}" type="presParOf" srcId="{414FE846-5C0F-8447-AFF7-91591E9D41AE}" destId="{1C7CB8F7-817B-1341-BE6A-DAFC176A09ED}" srcOrd="11" destOrd="0" presId="urn:microsoft.com/office/officeart/2008/layout/LinedList"/>
    <dgm:cxn modelId="{EC9EB859-AA29-2048-9B99-1C1C6D10EC8E}" type="presParOf" srcId="{1C7CB8F7-817B-1341-BE6A-DAFC176A09ED}" destId="{75EAAEBB-7082-F743-95FC-F7B569FF58B1}" srcOrd="0" destOrd="0" presId="urn:microsoft.com/office/officeart/2008/layout/LinedList"/>
    <dgm:cxn modelId="{4C40DB1A-374A-654D-BD7D-202A749DD3F8}" type="presParOf" srcId="{1C7CB8F7-817B-1341-BE6A-DAFC176A09ED}" destId="{CF43A3AC-4A2F-4A49-9B63-355C01FB7C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3B8B8-8D57-9345-AADB-8D09FC39D275}">
      <dsp:nvSpPr>
        <dsp:cNvPr id="0" name=""/>
        <dsp:cNvSpPr/>
      </dsp:nvSpPr>
      <dsp:spPr>
        <a:xfrm>
          <a:off x="0" y="2428"/>
          <a:ext cx="7572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5B05-A29D-0B42-9970-6FEA91B49B58}">
      <dsp:nvSpPr>
        <dsp:cNvPr id="0" name=""/>
        <dsp:cNvSpPr/>
      </dsp:nvSpPr>
      <dsp:spPr>
        <a:xfrm>
          <a:off x="0" y="2428"/>
          <a:ext cx="7572374" cy="165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Kepemimpinan</a:t>
          </a:r>
          <a:r>
            <a:rPr lang="en-US" sz="3300" kern="1200"/>
            <a:t> merupakan kata </a:t>
          </a:r>
          <a:r>
            <a:rPr lang="en-US" sz="3300" i="1" kern="1200"/>
            <a:t>sifat</a:t>
          </a:r>
          <a:r>
            <a:rPr lang="en-US" sz="3300" kern="1200"/>
            <a:t> yang berarti seni untuk mempengaruhi orang lain </a:t>
          </a:r>
        </a:p>
      </dsp:txBody>
      <dsp:txXfrm>
        <a:off x="0" y="2428"/>
        <a:ext cx="7572374" cy="1656258"/>
      </dsp:txXfrm>
    </dsp:sp>
    <dsp:sp modelId="{49F36E87-8C61-B44D-B901-819C5B0CE77B}">
      <dsp:nvSpPr>
        <dsp:cNvPr id="0" name=""/>
        <dsp:cNvSpPr/>
      </dsp:nvSpPr>
      <dsp:spPr>
        <a:xfrm>
          <a:off x="0" y="1658687"/>
          <a:ext cx="7572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5D1DC-41E9-9A4A-A45B-E95464772C1C}">
      <dsp:nvSpPr>
        <dsp:cNvPr id="0" name=""/>
        <dsp:cNvSpPr/>
      </dsp:nvSpPr>
      <dsp:spPr>
        <a:xfrm>
          <a:off x="0" y="1658687"/>
          <a:ext cx="7572374" cy="165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Pemimpin</a:t>
          </a:r>
          <a:r>
            <a:rPr lang="en-US" sz="3300" kern="1200"/>
            <a:t> merupakan kata </a:t>
          </a:r>
          <a:r>
            <a:rPr lang="en-US" sz="3300" i="1" kern="1200"/>
            <a:t>subjek</a:t>
          </a:r>
          <a:r>
            <a:rPr lang="en-US" sz="3300" kern="1200"/>
            <a:t> yang berarti seseorang yang memiliki sifat memimpin</a:t>
          </a:r>
        </a:p>
      </dsp:txBody>
      <dsp:txXfrm>
        <a:off x="0" y="1658687"/>
        <a:ext cx="7572374" cy="1656258"/>
      </dsp:txXfrm>
    </dsp:sp>
    <dsp:sp modelId="{B0929DCC-7F10-484C-B272-810DDAB8E219}">
      <dsp:nvSpPr>
        <dsp:cNvPr id="0" name=""/>
        <dsp:cNvSpPr/>
      </dsp:nvSpPr>
      <dsp:spPr>
        <a:xfrm>
          <a:off x="0" y="3314946"/>
          <a:ext cx="7572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C434-43C6-F44D-B0DF-B799A70935FD}">
      <dsp:nvSpPr>
        <dsp:cNvPr id="0" name=""/>
        <dsp:cNvSpPr/>
      </dsp:nvSpPr>
      <dsp:spPr>
        <a:xfrm>
          <a:off x="0" y="3314946"/>
          <a:ext cx="7572374" cy="165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Pimpinan</a:t>
          </a:r>
          <a:r>
            <a:rPr lang="en-US" sz="3300" kern="1200"/>
            <a:t> merupakan kata </a:t>
          </a:r>
          <a:r>
            <a:rPr lang="en-US" sz="3300" i="1" kern="1200"/>
            <a:t>objek</a:t>
          </a:r>
          <a:r>
            <a:rPr lang="en-US" sz="3300" kern="1200"/>
            <a:t> yang berarti jabatan yang dimiliki seseorang</a:t>
          </a:r>
        </a:p>
      </dsp:txBody>
      <dsp:txXfrm>
        <a:off x="0" y="3314946"/>
        <a:ext cx="7572374" cy="1656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7C6E2-85B0-1748-95AD-D36D6AE5F7DE}">
      <dsp:nvSpPr>
        <dsp:cNvPr id="0" name=""/>
        <dsp:cNvSpPr/>
      </dsp:nvSpPr>
      <dsp:spPr>
        <a:xfrm>
          <a:off x="0" y="60137"/>
          <a:ext cx="7411029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b="0" i="0" kern="1200"/>
            <a:t>Merupakan cara atau pola yang digunakan dalam memimpin</a:t>
          </a:r>
          <a:endParaRPr lang="en-US" sz="3000" kern="1200"/>
        </a:p>
      </dsp:txBody>
      <dsp:txXfrm>
        <a:off x="58257" y="118394"/>
        <a:ext cx="7294515" cy="1076886"/>
      </dsp:txXfrm>
    </dsp:sp>
    <dsp:sp modelId="{A0F7D96C-ADCD-E148-AE43-0DF97B7E4667}">
      <dsp:nvSpPr>
        <dsp:cNvPr id="0" name=""/>
        <dsp:cNvSpPr/>
      </dsp:nvSpPr>
      <dsp:spPr>
        <a:xfrm>
          <a:off x="0" y="1339937"/>
          <a:ext cx="7411029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0" i="0" kern="1200" dirty="0" err="1"/>
            <a:t>Beberapa</a:t>
          </a:r>
          <a:r>
            <a:rPr lang="en-ID" sz="3200" b="0" i="0" kern="1200" dirty="0"/>
            <a:t> </a:t>
          </a:r>
          <a:r>
            <a:rPr lang="en-ID" sz="3200" b="0" i="0" kern="1200" dirty="0" err="1"/>
            <a:t>gaya</a:t>
          </a:r>
          <a:r>
            <a:rPr lang="en-ID" sz="3200" b="0" i="0" kern="1200" dirty="0"/>
            <a:t> </a:t>
          </a:r>
          <a:r>
            <a:rPr lang="en-ID" sz="3200" b="0" i="0" kern="1200" dirty="0" err="1"/>
            <a:t>kepemimpinan</a:t>
          </a:r>
          <a:r>
            <a:rPr lang="en-ID" sz="3200" b="0" i="0" kern="1200" dirty="0"/>
            <a:t>:</a:t>
          </a:r>
          <a:endParaRPr lang="en-US" sz="3200" kern="1200" dirty="0"/>
        </a:p>
      </dsp:txBody>
      <dsp:txXfrm>
        <a:off x="58257" y="1398194"/>
        <a:ext cx="7294515" cy="1076886"/>
      </dsp:txXfrm>
    </dsp:sp>
    <dsp:sp modelId="{C5E429FF-17BA-404B-ACF5-CE2AC52FA3EE}">
      <dsp:nvSpPr>
        <dsp:cNvPr id="0" name=""/>
        <dsp:cNvSpPr/>
      </dsp:nvSpPr>
      <dsp:spPr>
        <a:xfrm>
          <a:off x="272948" y="2533337"/>
          <a:ext cx="6865132" cy="279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0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Otoriter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memaksa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Demokratis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musyawarah</a:t>
          </a:r>
          <a:r>
            <a:rPr lang="en-ID" sz="2300" b="0" i="1" kern="1200" dirty="0"/>
            <a:t> </a:t>
          </a:r>
          <a:r>
            <a:rPr lang="en-ID" sz="2300" b="0" i="1" kern="1200" dirty="0" err="1"/>
            <a:t>untuk</a:t>
          </a:r>
          <a:r>
            <a:rPr lang="en-ID" sz="2300" b="0" i="1" kern="1200" dirty="0"/>
            <a:t> </a:t>
          </a:r>
          <a:r>
            <a:rPr lang="en-ID" sz="2300" b="0" i="1" kern="1200" dirty="0" err="1"/>
            <a:t>mufakat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Kharismatik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daya</a:t>
          </a:r>
          <a:r>
            <a:rPr lang="en-ID" sz="2300" b="0" i="1" kern="1200" dirty="0"/>
            <a:t> </a:t>
          </a:r>
          <a:r>
            <a:rPr lang="en-ID" sz="2300" b="0" i="1" kern="1200" dirty="0" err="1"/>
            <a:t>tarik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Patearilstik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mengayomi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Laisser</a:t>
          </a:r>
          <a:r>
            <a:rPr lang="en-ID" sz="2300" b="0" i="0" kern="1200" dirty="0"/>
            <a:t> Fire (</a:t>
          </a:r>
          <a:r>
            <a:rPr lang="en-ID" sz="2300" b="0" i="1" kern="1200" dirty="0" err="1"/>
            <a:t>mengikuti</a:t>
          </a:r>
          <a:r>
            <a:rPr lang="en-ID" sz="2300" b="0" i="1" kern="1200" dirty="0"/>
            <a:t> </a:t>
          </a:r>
          <a:r>
            <a:rPr lang="en-ID" sz="2300" b="0" i="1" kern="1200" dirty="0" err="1"/>
            <a:t>kemauan</a:t>
          </a:r>
          <a:r>
            <a:rPr lang="en-ID" sz="2300" b="0" i="1" kern="1200" dirty="0"/>
            <a:t> </a:t>
          </a:r>
          <a:r>
            <a:rPr lang="en-ID" sz="2300" b="0" i="1" kern="1200" dirty="0" err="1"/>
            <a:t>bawahan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Transaksional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bayaran</a:t>
          </a:r>
          <a:r>
            <a:rPr lang="en-ID" sz="2300" b="0" i="1" kern="1200" dirty="0"/>
            <a:t> </a:t>
          </a:r>
          <a:r>
            <a:rPr lang="en-ID" sz="2300" b="0" i="1" kern="1200" dirty="0" err="1"/>
            <a:t>atau</a:t>
          </a:r>
          <a:r>
            <a:rPr lang="en-ID" sz="2300" b="0" i="1" kern="1200" dirty="0"/>
            <a:t> </a:t>
          </a:r>
          <a:r>
            <a:rPr lang="en-ID" sz="2300" b="0" i="1" kern="1200" dirty="0" err="1"/>
            <a:t>imbalan</a:t>
          </a:r>
          <a:r>
            <a:rPr lang="en-ID" sz="2300" b="0" i="0" kern="120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300" b="0" i="0" kern="1200" dirty="0" err="1"/>
            <a:t>Transensional</a:t>
          </a:r>
          <a:r>
            <a:rPr lang="en-ID" sz="2300" b="0" i="0" kern="1200" dirty="0"/>
            <a:t> (</a:t>
          </a:r>
          <a:r>
            <a:rPr lang="en-ID" sz="2300" b="0" i="1" kern="1200" dirty="0" err="1"/>
            <a:t>terus</a:t>
          </a:r>
          <a:r>
            <a:rPr lang="en-ID" sz="2300" b="0" i="1" kern="1200" dirty="0"/>
            <a:t> </a:t>
          </a:r>
          <a:r>
            <a:rPr lang="en-ID" sz="2300" b="0" i="1" kern="1200" dirty="0" err="1"/>
            <a:t>menjadi</a:t>
          </a:r>
          <a:r>
            <a:rPr lang="en-ID" sz="2300" b="0" i="1" kern="1200" dirty="0"/>
            <a:t> </a:t>
          </a:r>
          <a:r>
            <a:rPr lang="en-ID" sz="2300" b="0" i="1" kern="1200" dirty="0" err="1"/>
            <a:t>lebih</a:t>
          </a:r>
          <a:r>
            <a:rPr lang="en-ID" sz="2300" b="0" i="1" kern="1200" dirty="0"/>
            <a:t> </a:t>
          </a:r>
          <a:r>
            <a:rPr lang="en-ID" sz="2300" b="0" i="1" kern="1200" dirty="0" err="1"/>
            <a:t>baik</a:t>
          </a:r>
          <a:r>
            <a:rPr lang="en-ID" sz="2300" b="0" i="0" kern="1200" dirty="0"/>
            <a:t>)</a:t>
          </a:r>
          <a:endParaRPr lang="en-US" sz="2300" kern="1200" dirty="0"/>
        </a:p>
      </dsp:txBody>
      <dsp:txXfrm>
        <a:off x="272948" y="2533337"/>
        <a:ext cx="6865132" cy="279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70799-C353-6A47-ABDB-17B8F8FB2D9A}">
      <dsp:nvSpPr>
        <dsp:cNvPr id="0" name=""/>
        <dsp:cNvSpPr/>
      </dsp:nvSpPr>
      <dsp:spPr>
        <a:xfrm>
          <a:off x="0" y="248114"/>
          <a:ext cx="2084351" cy="132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FE3B0-DE8B-6D49-A34F-BEC91C79122C}">
      <dsp:nvSpPr>
        <dsp:cNvPr id="0" name=""/>
        <dsp:cNvSpPr/>
      </dsp:nvSpPr>
      <dsp:spPr>
        <a:xfrm>
          <a:off x="231594" y="468129"/>
          <a:ext cx="2084351" cy="132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baseline="0" dirty="0" err="1"/>
            <a:t>Karakteristik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bawahan</a:t>
          </a:r>
          <a:endParaRPr lang="en-US" sz="2800" kern="1200" dirty="0"/>
        </a:p>
      </dsp:txBody>
      <dsp:txXfrm>
        <a:off x="270360" y="506895"/>
        <a:ext cx="2006819" cy="1246031"/>
      </dsp:txXfrm>
    </dsp:sp>
    <dsp:sp modelId="{5CB1C40E-7CF4-5E40-A052-C94CB065C26E}">
      <dsp:nvSpPr>
        <dsp:cNvPr id="0" name=""/>
        <dsp:cNvSpPr/>
      </dsp:nvSpPr>
      <dsp:spPr>
        <a:xfrm>
          <a:off x="2547541" y="248114"/>
          <a:ext cx="2084351" cy="132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2AC8C-2A6A-F645-862B-0DC00693AE23}">
      <dsp:nvSpPr>
        <dsp:cNvPr id="0" name=""/>
        <dsp:cNvSpPr/>
      </dsp:nvSpPr>
      <dsp:spPr>
        <a:xfrm>
          <a:off x="2779135" y="468129"/>
          <a:ext cx="2084351" cy="132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baseline="0"/>
            <a:t>Sifat dan Pekerjaan</a:t>
          </a:r>
          <a:endParaRPr lang="en-US" sz="2800" kern="1200"/>
        </a:p>
      </dsp:txBody>
      <dsp:txXfrm>
        <a:off x="2817901" y="506895"/>
        <a:ext cx="2006819" cy="1246031"/>
      </dsp:txXfrm>
    </dsp:sp>
    <dsp:sp modelId="{69264B2C-FE1A-C940-A949-8163F9DF1C24}">
      <dsp:nvSpPr>
        <dsp:cNvPr id="0" name=""/>
        <dsp:cNvSpPr/>
      </dsp:nvSpPr>
      <dsp:spPr>
        <a:xfrm>
          <a:off x="5095082" y="248114"/>
          <a:ext cx="2084351" cy="132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E6830-3E34-5F49-9CD1-EEA4BF6821AA}">
      <dsp:nvSpPr>
        <dsp:cNvPr id="0" name=""/>
        <dsp:cNvSpPr/>
      </dsp:nvSpPr>
      <dsp:spPr>
        <a:xfrm>
          <a:off x="5326677" y="468129"/>
          <a:ext cx="2084351" cy="132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baseline="0"/>
            <a:t>Lingkungan Pekerjaan</a:t>
          </a:r>
          <a:endParaRPr lang="en-US" sz="2800" kern="1200"/>
        </a:p>
      </dsp:txBody>
      <dsp:txXfrm>
        <a:off x="5365443" y="506895"/>
        <a:ext cx="2006819" cy="1246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83E0E-CBE8-324C-B2FA-AFEAAC8188E5}">
      <dsp:nvSpPr>
        <dsp:cNvPr id="0" name=""/>
        <dsp:cNvSpPr/>
      </dsp:nvSpPr>
      <dsp:spPr>
        <a:xfrm>
          <a:off x="0" y="525437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Merumuskan tugas </a:t>
          </a:r>
          <a:endParaRPr lang="en-US" sz="2400" kern="1200"/>
        </a:p>
      </dsp:txBody>
      <dsp:txXfrm>
        <a:off x="0" y="525437"/>
        <a:ext cx="2187773" cy="1312664"/>
      </dsp:txXfrm>
    </dsp:sp>
    <dsp:sp modelId="{9755C054-107D-2347-8B8A-719F52A14F31}">
      <dsp:nvSpPr>
        <dsp:cNvPr id="0" name=""/>
        <dsp:cNvSpPr/>
      </dsp:nvSpPr>
      <dsp:spPr>
        <a:xfrm>
          <a:off x="2406550" y="525437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Membuat rencana </a:t>
          </a:r>
          <a:endParaRPr lang="en-US" sz="2400" kern="1200"/>
        </a:p>
      </dsp:txBody>
      <dsp:txXfrm>
        <a:off x="2406550" y="525437"/>
        <a:ext cx="2187773" cy="1312664"/>
      </dsp:txXfrm>
    </dsp:sp>
    <dsp:sp modelId="{10C706A2-94BE-3A48-82F9-11227336867C}">
      <dsp:nvSpPr>
        <dsp:cNvPr id="0" name=""/>
        <dsp:cNvSpPr/>
      </dsp:nvSpPr>
      <dsp:spPr>
        <a:xfrm>
          <a:off x="4813101" y="525437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Mengalokasikan pekerjaan dan SDM</a:t>
          </a:r>
          <a:endParaRPr lang="en-US" sz="2400" kern="1200"/>
        </a:p>
      </dsp:txBody>
      <dsp:txXfrm>
        <a:off x="4813101" y="525437"/>
        <a:ext cx="2187773" cy="1312664"/>
      </dsp:txXfrm>
    </dsp:sp>
    <dsp:sp modelId="{1DD9DF2E-49E9-4C44-94BF-B14F929D8BE1}">
      <dsp:nvSpPr>
        <dsp:cNvPr id="0" name=""/>
        <dsp:cNvSpPr/>
      </dsp:nvSpPr>
      <dsp:spPr>
        <a:xfrm>
          <a:off x="0" y="2056879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Mengendalikan pekerjaan dan tempo kerja</a:t>
          </a:r>
          <a:endParaRPr lang="en-US" sz="2400" kern="1200"/>
        </a:p>
      </dsp:txBody>
      <dsp:txXfrm>
        <a:off x="0" y="2056879"/>
        <a:ext cx="2187773" cy="1312664"/>
      </dsp:txXfrm>
    </dsp:sp>
    <dsp:sp modelId="{FA158F3F-3051-BE44-B2ED-8C1AFFDAD95A}">
      <dsp:nvSpPr>
        <dsp:cNvPr id="0" name=""/>
        <dsp:cNvSpPr/>
      </dsp:nvSpPr>
      <dsp:spPr>
        <a:xfrm>
          <a:off x="2406550" y="2056879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Memeriksa pekerjaan anggota</a:t>
          </a:r>
          <a:endParaRPr lang="en-US" sz="2400" kern="1200"/>
        </a:p>
      </dsp:txBody>
      <dsp:txXfrm>
        <a:off x="2406550" y="2056879"/>
        <a:ext cx="2187773" cy="1312664"/>
      </dsp:txXfrm>
    </dsp:sp>
    <dsp:sp modelId="{5F414A70-8661-B948-8E49-CB400D81BB13}">
      <dsp:nvSpPr>
        <dsp:cNvPr id="0" name=""/>
        <dsp:cNvSpPr/>
      </dsp:nvSpPr>
      <dsp:spPr>
        <a:xfrm>
          <a:off x="4813101" y="2056879"/>
          <a:ext cx="2187773" cy="13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Menyelesaikan perencanaan</a:t>
          </a:r>
          <a:endParaRPr lang="en-US" sz="2400" kern="1200"/>
        </a:p>
      </dsp:txBody>
      <dsp:txXfrm>
        <a:off x="4813101" y="2056879"/>
        <a:ext cx="2187773" cy="1312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6FD74-4711-3042-BA7E-A265B2D58FB7}">
      <dsp:nvSpPr>
        <dsp:cNvPr id="0" name=""/>
        <dsp:cNvSpPr/>
      </dsp:nvSpPr>
      <dsp:spPr>
        <a:xfrm>
          <a:off x="0" y="288131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Memperhatikan persoalan anggota</a:t>
          </a:r>
          <a:endParaRPr lang="en-US" sz="1600" kern="1200"/>
        </a:p>
      </dsp:txBody>
      <dsp:txXfrm>
        <a:off x="0" y="288131"/>
        <a:ext cx="2160984" cy="1296590"/>
      </dsp:txXfrm>
    </dsp:sp>
    <dsp:sp modelId="{B99B5B80-990A-C840-9807-FBB116C8F4FD}">
      <dsp:nvSpPr>
        <dsp:cNvPr id="0" name=""/>
        <dsp:cNvSpPr/>
      </dsp:nvSpPr>
      <dsp:spPr>
        <a:xfrm>
          <a:off x="2377082" y="288131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Bertindak sebagai motivator</a:t>
          </a:r>
          <a:endParaRPr lang="en-US" sz="1600" kern="1200"/>
        </a:p>
      </dsp:txBody>
      <dsp:txXfrm>
        <a:off x="2377082" y="288131"/>
        <a:ext cx="2160984" cy="1296590"/>
      </dsp:txXfrm>
    </dsp:sp>
    <dsp:sp modelId="{6F99CBA9-D52E-AC46-86EB-B8D28E4DA054}">
      <dsp:nvSpPr>
        <dsp:cNvPr id="0" name=""/>
        <dsp:cNvSpPr/>
      </dsp:nvSpPr>
      <dsp:spPr>
        <a:xfrm>
          <a:off x="4754165" y="288131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Memberikan status</a:t>
          </a:r>
          <a:endParaRPr lang="en-US" sz="1600" kern="1200"/>
        </a:p>
      </dsp:txBody>
      <dsp:txXfrm>
        <a:off x="4754165" y="288131"/>
        <a:ext cx="2160984" cy="1296590"/>
      </dsp:txXfrm>
    </dsp:sp>
    <dsp:sp modelId="{7FB24839-B1C0-6346-BBF0-58DF31D16976}">
      <dsp:nvSpPr>
        <dsp:cNvPr id="0" name=""/>
        <dsp:cNvSpPr/>
      </dsp:nvSpPr>
      <dsp:spPr>
        <a:xfrm>
          <a:off x="0" y="1800820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Menghargai kemampuan anggota</a:t>
          </a:r>
          <a:endParaRPr lang="en-US" sz="1600" kern="1200"/>
        </a:p>
      </dsp:txBody>
      <dsp:txXfrm>
        <a:off x="0" y="1800820"/>
        <a:ext cx="2160984" cy="1296590"/>
      </dsp:txXfrm>
    </dsp:sp>
    <dsp:sp modelId="{6AB438E0-80FF-5D45-9CD2-2B061D03BA13}">
      <dsp:nvSpPr>
        <dsp:cNvPr id="0" name=""/>
        <dsp:cNvSpPr/>
      </dsp:nvSpPr>
      <dsp:spPr>
        <a:xfrm>
          <a:off x="2377082" y="1800820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Memeriksa pekerjaan anggota</a:t>
          </a:r>
          <a:endParaRPr lang="en-US" sz="1600" kern="1200"/>
        </a:p>
      </dsp:txBody>
      <dsp:txXfrm>
        <a:off x="2377082" y="1800820"/>
        <a:ext cx="2160984" cy="1296590"/>
      </dsp:txXfrm>
    </dsp:sp>
    <dsp:sp modelId="{23C1C64D-9E91-6945-845B-B7378417D992}">
      <dsp:nvSpPr>
        <dsp:cNvPr id="0" name=""/>
        <dsp:cNvSpPr/>
      </dsp:nvSpPr>
      <dsp:spPr>
        <a:xfrm>
          <a:off x="4754165" y="1800820"/>
          <a:ext cx="2160984" cy="129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Memberikan penghargaan dan hukuman kepada anggota</a:t>
          </a:r>
          <a:br>
            <a:rPr lang="en-ID" sz="1600" kern="1200"/>
          </a:br>
          <a:endParaRPr lang="en-US" sz="1600" kern="1200"/>
        </a:p>
      </dsp:txBody>
      <dsp:txXfrm>
        <a:off x="4754165" y="1800820"/>
        <a:ext cx="2160984" cy="1296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7704-823A-754F-BADF-E61BAF1646D5}">
      <dsp:nvSpPr>
        <dsp:cNvPr id="0" name=""/>
        <dsp:cNvSpPr/>
      </dsp:nvSpPr>
      <dsp:spPr>
        <a:xfrm>
          <a:off x="0" y="271347"/>
          <a:ext cx="74110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A3301-8C44-134D-A951-CF80BF2D6D67}">
      <dsp:nvSpPr>
        <dsp:cNvPr id="0" name=""/>
        <dsp:cNvSpPr/>
      </dsp:nvSpPr>
      <dsp:spPr>
        <a:xfrm>
          <a:off x="370551" y="64707"/>
          <a:ext cx="5187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83" tIns="0" rIns="1960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i="1" kern="1200" baseline="0" dirty="0"/>
            <a:t>Siddiq</a:t>
          </a:r>
          <a:r>
            <a:rPr lang="en-ID" sz="2000" b="1" i="0" kern="1200" baseline="0" dirty="0"/>
            <a:t> (</a:t>
          </a:r>
          <a:r>
            <a:rPr lang="en-ID" sz="2000" b="1" i="0" kern="1200" baseline="0" dirty="0" err="1"/>
            <a:t>benar</a:t>
          </a:r>
          <a:r>
            <a:rPr lang="en-ID" sz="2000" b="1" i="0" kern="1200" baseline="0" dirty="0"/>
            <a:t>), </a:t>
          </a:r>
          <a:endParaRPr lang="en-US" sz="2000" kern="1200" dirty="0"/>
        </a:p>
      </dsp:txBody>
      <dsp:txXfrm>
        <a:off x="390726" y="84882"/>
        <a:ext cx="5147370" cy="372930"/>
      </dsp:txXfrm>
    </dsp:sp>
    <dsp:sp modelId="{F7CB02E4-3185-9240-AD5D-D4E20D5F6441}">
      <dsp:nvSpPr>
        <dsp:cNvPr id="0" name=""/>
        <dsp:cNvSpPr/>
      </dsp:nvSpPr>
      <dsp:spPr>
        <a:xfrm>
          <a:off x="0" y="906387"/>
          <a:ext cx="74110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5669-22C4-2D4F-B1C8-5F5591E681D8}">
      <dsp:nvSpPr>
        <dsp:cNvPr id="0" name=""/>
        <dsp:cNvSpPr/>
      </dsp:nvSpPr>
      <dsp:spPr>
        <a:xfrm>
          <a:off x="370551" y="699747"/>
          <a:ext cx="5187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83" tIns="0" rIns="1960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i="1" kern="1200" baseline="0" dirty="0" err="1"/>
            <a:t>Tablig</a:t>
          </a:r>
          <a:r>
            <a:rPr lang="en-ID" sz="2000" b="1" i="0" kern="1200" baseline="0" dirty="0"/>
            <a:t> (</a:t>
          </a:r>
          <a:r>
            <a:rPr lang="en-ID" sz="2000" b="1" i="0" kern="1200" baseline="0" dirty="0" err="1"/>
            <a:t>menyampaikan</a:t>
          </a:r>
          <a:r>
            <a:rPr lang="en-ID" sz="2000" b="1" i="0" kern="1200" baseline="0" dirty="0"/>
            <a:t>), </a:t>
          </a:r>
          <a:endParaRPr lang="en-US" sz="2000" kern="1200" dirty="0"/>
        </a:p>
      </dsp:txBody>
      <dsp:txXfrm>
        <a:off x="390726" y="719922"/>
        <a:ext cx="5147370" cy="372930"/>
      </dsp:txXfrm>
    </dsp:sp>
    <dsp:sp modelId="{CAE2346D-F37C-D448-8993-0352E4406BEF}">
      <dsp:nvSpPr>
        <dsp:cNvPr id="0" name=""/>
        <dsp:cNvSpPr/>
      </dsp:nvSpPr>
      <dsp:spPr>
        <a:xfrm>
          <a:off x="0" y="1541427"/>
          <a:ext cx="74110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B212A-1FBF-BA40-B9B0-8D421F6BB307}">
      <dsp:nvSpPr>
        <dsp:cNvPr id="0" name=""/>
        <dsp:cNvSpPr/>
      </dsp:nvSpPr>
      <dsp:spPr>
        <a:xfrm>
          <a:off x="370551" y="1334788"/>
          <a:ext cx="5187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83" tIns="0" rIns="1960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i="1" kern="1200" baseline="0" dirty="0"/>
            <a:t>Amanah</a:t>
          </a:r>
          <a:r>
            <a:rPr lang="en-ID" sz="2000" b="1" i="0" kern="1200" baseline="0" dirty="0"/>
            <a:t> (</a:t>
          </a:r>
          <a:r>
            <a:rPr lang="en-ID" sz="2000" b="1" i="0" kern="1200" baseline="0" dirty="0" err="1"/>
            <a:t>dapat</a:t>
          </a:r>
          <a:r>
            <a:rPr lang="en-ID" sz="2000" b="1" i="0" kern="1200" baseline="0" dirty="0"/>
            <a:t> </a:t>
          </a:r>
          <a:r>
            <a:rPr lang="en-ID" sz="2000" b="1" i="0" kern="1200" baseline="0" dirty="0" err="1"/>
            <a:t>dipercaya</a:t>
          </a:r>
          <a:r>
            <a:rPr lang="en-ID" sz="2000" b="1" i="0" kern="1200" baseline="0" dirty="0"/>
            <a:t>), </a:t>
          </a:r>
          <a:endParaRPr lang="en-US" sz="2000" kern="1200" dirty="0"/>
        </a:p>
      </dsp:txBody>
      <dsp:txXfrm>
        <a:off x="390726" y="1354963"/>
        <a:ext cx="5147370" cy="372930"/>
      </dsp:txXfrm>
    </dsp:sp>
    <dsp:sp modelId="{B6ECD9F1-36A5-564D-8738-5ECC046DFF87}">
      <dsp:nvSpPr>
        <dsp:cNvPr id="0" name=""/>
        <dsp:cNvSpPr/>
      </dsp:nvSpPr>
      <dsp:spPr>
        <a:xfrm>
          <a:off x="0" y="2176468"/>
          <a:ext cx="741102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9B28-9141-134C-A32D-71E743E2BF13}">
      <dsp:nvSpPr>
        <dsp:cNvPr id="0" name=""/>
        <dsp:cNvSpPr/>
      </dsp:nvSpPr>
      <dsp:spPr>
        <a:xfrm>
          <a:off x="370551" y="1969828"/>
          <a:ext cx="5187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83" tIns="0" rIns="1960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i="1" kern="1200" baseline="0" dirty="0" err="1"/>
            <a:t>Fatonah</a:t>
          </a:r>
          <a:r>
            <a:rPr lang="en-ID" sz="2000" b="1" i="0" kern="1200" baseline="0" dirty="0"/>
            <a:t> (</a:t>
          </a:r>
          <a:r>
            <a:rPr lang="en-ID" sz="2000" b="1" i="0" kern="1200" baseline="0" dirty="0" err="1"/>
            <a:t>cerdas</a:t>
          </a:r>
          <a:r>
            <a:rPr lang="en-ID" sz="2000" b="1" i="0" kern="1200" baseline="0" dirty="0"/>
            <a:t>).</a:t>
          </a:r>
          <a:endParaRPr lang="en-US" sz="2000" kern="1200" dirty="0"/>
        </a:p>
      </dsp:txBody>
      <dsp:txXfrm>
        <a:off x="390726" y="1990003"/>
        <a:ext cx="5147370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1280-79A4-2E4B-B8DE-E5454AF08AE5}">
      <dsp:nvSpPr>
        <dsp:cNvPr id="0" name=""/>
        <dsp:cNvSpPr/>
      </dsp:nvSpPr>
      <dsp:spPr>
        <a:xfrm>
          <a:off x="0" y="0"/>
          <a:ext cx="7420044" cy="1187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Membahas</a:t>
          </a:r>
          <a:r>
            <a:rPr lang="en-ID" sz="2400" b="0" i="0" kern="1200" dirty="0"/>
            <a:t> </a:t>
          </a:r>
          <a:r>
            <a:rPr lang="en-ID" sz="2400" b="0" i="0" kern="1200" dirty="0" err="1"/>
            <a:t>organisasi</a:t>
          </a:r>
          <a:r>
            <a:rPr lang="en-ID" sz="2400" b="0" i="0" kern="1200" dirty="0"/>
            <a:t> </a:t>
          </a:r>
          <a:r>
            <a:rPr lang="en-ID" sz="2400" b="0" i="0" kern="1200" dirty="0" err="1"/>
            <a:t>artinya</a:t>
          </a:r>
          <a:r>
            <a:rPr lang="en-ID" sz="2400" b="0" i="0" kern="1200" dirty="0"/>
            <a:t> </a:t>
          </a:r>
          <a:r>
            <a:rPr lang="en-ID" sz="2400" b="0" i="0" kern="1200" dirty="0" err="1"/>
            <a:t>membahas</a:t>
          </a:r>
          <a:r>
            <a:rPr lang="en-ID" sz="2400" b="0" i="0" kern="1200" dirty="0"/>
            <a:t> </a:t>
          </a:r>
          <a:r>
            <a:rPr lang="en-ID" sz="2400" b="0" i="0" kern="1200" dirty="0" err="1"/>
            <a:t>kelompok</a:t>
          </a:r>
          <a:r>
            <a:rPr lang="en-ID" sz="2400" b="0" i="0" kern="1200" dirty="0"/>
            <a:t>.</a:t>
          </a:r>
          <a:endParaRPr lang="en-US" sz="2400" kern="1200" dirty="0"/>
        </a:p>
      </dsp:txBody>
      <dsp:txXfrm>
        <a:off x="57965" y="57965"/>
        <a:ext cx="7304114" cy="1071481"/>
      </dsp:txXfrm>
    </dsp:sp>
    <dsp:sp modelId="{20A8F71B-DF21-7440-BD99-3279A04756FB}">
      <dsp:nvSpPr>
        <dsp:cNvPr id="0" name=""/>
        <dsp:cNvSpPr/>
      </dsp:nvSpPr>
      <dsp:spPr>
        <a:xfrm>
          <a:off x="0" y="1281368"/>
          <a:ext cx="7420044" cy="1081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Secara</a:t>
          </a:r>
          <a:r>
            <a:rPr lang="en-ID" sz="2400" b="0" i="0" kern="1200" dirty="0"/>
            <a:t> </a:t>
          </a:r>
          <a:r>
            <a:rPr lang="en-ID" sz="2400" b="0" i="0" kern="1200" dirty="0" err="1"/>
            <a:t>umum</a:t>
          </a:r>
          <a:r>
            <a:rPr lang="en-ID" sz="2400" b="0" i="0" kern="1200" dirty="0"/>
            <a:t> </a:t>
          </a:r>
          <a:r>
            <a:rPr lang="en-ID" sz="2400" b="0" i="0" kern="1200" dirty="0" err="1"/>
            <a:t>terdapat</a:t>
          </a:r>
          <a:r>
            <a:rPr lang="en-ID" sz="2400" b="0" i="0" kern="1200" dirty="0"/>
            <a:t> </a:t>
          </a:r>
          <a:r>
            <a:rPr lang="en-ID" sz="2400" b="0" i="0" kern="1200" dirty="0" err="1"/>
            <a:t>dua</a:t>
          </a:r>
          <a:r>
            <a:rPr lang="en-ID" sz="2400" b="0" i="0" kern="1200" dirty="0"/>
            <a:t> </a:t>
          </a:r>
          <a:r>
            <a:rPr lang="en-ID" sz="2400" b="0" i="0" kern="1200" dirty="0" err="1"/>
            <a:t>bentuk</a:t>
          </a:r>
          <a:r>
            <a:rPr lang="en-ID" sz="2400" b="0" i="0" kern="1200" dirty="0"/>
            <a:t> </a:t>
          </a:r>
          <a:r>
            <a:rPr lang="en-ID" sz="2400" b="0" i="0" kern="1200" dirty="0" err="1"/>
            <a:t>kelompok</a:t>
          </a:r>
          <a:r>
            <a:rPr lang="en-ID" sz="2400" b="0" i="0" kern="1200" dirty="0"/>
            <a:t>: </a:t>
          </a:r>
          <a:endParaRPr lang="en-US" sz="2400" kern="1200" dirty="0"/>
        </a:p>
      </dsp:txBody>
      <dsp:txXfrm>
        <a:off x="52771" y="1334139"/>
        <a:ext cx="7314502" cy="975468"/>
      </dsp:txXfrm>
    </dsp:sp>
    <dsp:sp modelId="{4DA5D4ED-B4EC-4142-AF7B-A686AF1986E5}">
      <dsp:nvSpPr>
        <dsp:cNvPr id="0" name=""/>
        <dsp:cNvSpPr/>
      </dsp:nvSpPr>
      <dsp:spPr>
        <a:xfrm>
          <a:off x="341767" y="2362379"/>
          <a:ext cx="6736509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58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 err="1"/>
            <a:t>O</a:t>
          </a:r>
          <a:r>
            <a:rPr lang="en-ID" sz="2000" b="0" i="0" kern="1200" dirty="0" err="1"/>
            <a:t>rganisasi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 err="1"/>
            <a:t>K</a:t>
          </a:r>
          <a:r>
            <a:rPr lang="en-ID" sz="2000" b="0" i="0" kern="1200" dirty="0" err="1"/>
            <a:t>omunitas</a:t>
          </a:r>
          <a:r>
            <a:rPr lang="en-ID" sz="2000" b="0" i="0" kern="1200" dirty="0"/>
            <a:t>. </a:t>
          </a:r>
          <a:endParaRPr lang="en-US" sz="2000" kern="1200" dirty="0"/>
        </a:p>
      </dsp:txBody>
      <dsp:txXfrm>
        <a:off x="341767" y="2362379"/>
        <a:ext cx="6736509" cy="672750"/>
      </dsp:txXfrm>
    </dsp:sp>
    <dsp:sp modelId="{BD39261F-18FB-1743-B5FB-4F2C80F4564F}">
      <dsp:nvSpPr>
        <dsp:cNvPr id="0" name=""/>
        <dsp:cNvSpPr/>
      </dsp:nvSpPr>
      <dsp:spPr>
        <a:xfrm>
          <a:off x="0" y="3035129"/>
          <a:ext cx="7420044" cy="1791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 dirty="0" err="1"/>
            <a:t>Organisasi</a:t>
          </a:r>
          <a:r>
            <a:rPr lang="en-ID" sz="2500" b="0" i="0" kern="1200" dirty="0"/>
            <a:t> </a:t>
          </a:r>
          <a:r>
            <a:rPr lang="en-ID" sz="2500" b="0" i="0" kern="1200" dirty="0" err="1"/>
            <a:t>merupakan</a:t>
          </a:r>
          <a:r>
            <a:rPr lang="en-ID" sz="2500" b="0" i="0" kern="1200" dirty="0"/>
            <a:t> </a:t>
          </a:r>
          <a:r>
            <a:rPr lang="en-ID" sz="2500" b="0" i="0" kern="1200" dirty="0" err="1"/>
            <a:t>kelompok</a:t>
          </a:r>
          <a:r>
            <a:rPr lang="en-ID" sz="2500" b="0" i="0" kern="1200" dirty="0"/>
            <a:t> orang yang </a:t>
          </a:r>
          <a:r>
            <a:rPr lang="en-ID" sz="2500" b="0" i="0" kern="1200" dirty="0" err="1"/>
            <a:t>memiliki</a:t>
          </a:r>
          <a:r>
            <a:rPr lang="en-ID" sz="2500" b="0" i="0" kern="1200" dirty="0"/>
            <a:t> </a:t>
          </a:r>
          <a:r>
            <a:rPr lang="en-ID" sz="2500" b="0" i="0" kern="1200" dirty="0" err="1"/>
            <a:t>tujuan</a:t>
          </a:r>
          <a:r>
            <a:rPr lang="en-ID" sz="2500" b="0" i="0" kern="1200" dirty="0"/>
            <a:t> yang </a:t>
          </a:r>
          <a:r>
            <a:rPr lang="en-ID" sz="2500" b="0" i="0" kern="1200" dirty="0" err="1"/>
            <a:t>sama</a:t>
          </a:r>
          <a:r>
            <a:rPr lang="en-ID" sz="2500" b="0" i="0" kern="1200" dirty="0"/>
            <a:t>, </a:t>
          </a:r>
          <a:r>
            <a:rPr lang="en-ID" sz="2500" b="0" i="0" kern="1200" dirty="0" err="1"/>
            <a:t>sedangkan</a:t>
          </a:r>
          <a:r>
            <a:rPr lang="en-ID" sz="2500" b="0" i="0" kern="1200" dirty="0"/>
            <a:t> </a:t>
          </a:r>
          <a:r>
            <a:rPr lang="en-ID" sz="2500" b="0" i="0" kern="1200" dirty="0" err="1"/>
            <a:t>komunitas</a:t>
          </a:r>
          <a:r>
            <a:rPr lang="en-ID" sz="2500" b="0" i="0" kern="1200" dirty="0"/>
            <a:t> </a:t>
          </a:r>
          <a:r>
            <a:rPr lang="en-ID" sz="2500" b="0" i="0" kern="1200" dirty="0" err="1"/>
            <a:t>merupakan</a:t>
          </a:r>
          <a:r>
            <a:rPr lang="en-ID" sz="2500" b="0" i="0" kern="1200" dirty="0"/>
            <a:t> </a:t>
          </a:r>
          <a:r>
            <a:rPr lang="en-ID" sz="2500" b="0" i="0" kern="1200" dirty="0" err="1"/>
            <a:t>sekelompok</a:t>
          </a:r>
          <a:r>
            <a:rPr lang="en-ID" sz="2500" b="0" i="0" kern="1200" dirty="0"/>
            <a:t> orang yang </a:t>
          </a:r>
          <a:r>
            <a:rPr lang="en-ID" sz="2500" b="0" i="0" kern="1200" dirty="0" err="1"/>
            <a:t>memiliki</a:t>
          </a:r>
          <a:r>
            <a:rPr lang="en-ID" sz="2500" b="0" i="0" kern="1200" dirty="0"/>
            <a:t> </a:t>
          </a:r>
          <a:r>
            <a:rPr lang="en-ID" sz="2500" b="0" i="0" kern="1200" dirty="0" err="1"/>
            <a:t>latar</a:t>
          </a:r>
          <a:r>
            <a:rPr lang="en-ID" sz="2500" b="0" i="0" kern="1200" dirty="0"/>
            <a:t> </a:t>
          </a:r>
          <a:r>
            <a:rPr lang="en-ID" sz="2500" b="0" i="0" kern="1200" dirty="0" err="1"/>
            <a:t>belakang</a:t>
          </a:r>
          <a:r>
            <a:rPr lang="en-ID" sz="2500" b="0" i="0" kern="1200" dirty="0"/>
            <a:t> yang </a:t>
          </a:r>
          <a:r>
            <a:rPr lang="en-ID" sz="2500" b="0" i="0" kern="1200" dirty="0" err="1"/>
            <a:t>sama</a:t>
          </a:r>
          <a:r>
            <a:rPr lang="en-ID" sz="2500" b="0" i="0" kern="1200" dirty="0"/>
            <a:t>.</a:t>
          </a:r>
          <a:endParaRPr lang="en-US" sz="2500" kern="1200" dirty="0"/>
        </a:p>
      </dsp:txBody>
      <dsp:txXfrm>
        <a:off x="87457" y="3122586"/>
        <a:ext cx="7245130" cy="1616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F96E-E9C2-AC40-BEE6-81695F69728C}">
      <dsp:nvSpPr>
        <dsp:cNvPr id="0" name=""/>
        <dsp:cNvSpPr/>
      </dsp:nvSpPr>
      <dsp:spPr>
        <a:xfrm>
          <a:off x="0" y="0"/>
          <a:ext cx="7420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947AC-AB5E-1341-90DA-3B4B57867F41}">
      <dsp:nvSpPr>
        <dsp:cNvPr id="0" name=""/>
        <dsp:cNvSpPr/>
      </dsp:nvSpPr>
      <dsp:spPr>
        <a:xfrm>
          <a:off x="0" y="0"/>
          <a:ext cx="7420044" cy="23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b="0" i="0" kern="1200" dirty="0" err="1">
              <a:solidFill>
                <a:srgbClr val="C00000"/>
              </a:solidFill>
            </a:rPr>
            <a:t>Organisasi</a:t>
          </a:r>
          <a:r>
            <a:rPr lang="en-ID" sz="3000" b="0" i="0" kern="1200" dirty="0">
              <a:solidFill>
                <a:srgbClr val="C00000"/>
              </a:solidFill>
            </a:rPr>
            <a:t> </a:t>
          </a:r>
          <a:r>
            <a:rPr lang="en-ID" sz="3000" b="0" i="0" kern="1200" dirty="0" err="1"/>
            <a:t>memiliki</a:t>
          </a:r>
          <a:r>
            <a:rPr lang="en-ID" sz="3000" b="0" i="0" kern="1200" dirty="0"/>
            <a:t> </a:t>
          </a:r>
          <a:r>
            <a:rPr lang="en-ID" sz="3000" b="0" i="0" kern="1200" dirty="0" err="1"/>
            <a:t>Anggaran</a:t>
          </a:r>
          <a:r>
            <a:rPr lang="en-ID" sz="3000" b="0" i="0" kern="1200" dirty="0"/>
            <a:t> Dasar/</a:t>
          </a:r>
          <a:r>
            <a:rPr lang="en-ID" sz="3000" b="0" i="0" kern="1200" dirty="0" err="1"/>
            <a:t>Anggaran</a:t>
          </a:r>
          <a:r>
            <a:rPr lang="en-ID" sz="3000" b="0" i="0" kern="1200" dirty="0"/>
            <a:t> </a:t>
          </a:r>
          <a:r>
            <a:rPr lang="en-ID" sz="3000" b="0" i="0" kern="1200" dirty="0" err="1"/>
            <a:t>Rumah</a:t>
          </a:r>
          <a:r>
            <a:rPr lang="en-ID" sz="3000" b="0" i="0" kern="1200" dirty="0"/>
            <a:t> </a:t>
          </a:r>
          <a:r>
            <a:rPr lang="en-ID" sz="3000" b="0" i="0" kern="1200" dirty="0" err="1"/>
            <a:t>Tangga</a:t>
          </a:r>
          <a:r>
            <a:rPr lang="en-ID" sz="3000" b="0" i="0" kern="1200" dirty="0"/>
            <a:t> (AD/ART), </a:t>
          </a:r>
          <a:r>
            <a:rPr lang="en-ID" sz="3000" b="0" i="0" kern="1200" dirty="0" err="1"/>
            <a:t>terstruktur</a:t>
          </a:r>
          <a:r>
            <a:rPr lang="en-ID" sz="3000" b="0" i="0" kern="1200" dirty="0"/>
            <a:t>/</a:t>
          </a:r>
          <a:r>
            <a:rPr lang="en-ID" sz="3000" b="0" i="0" kern="1200" dirty="0" err="1"/>
            <a:t>sistematis</a:t>
          </a:r>
          <a:r>
            <a:rPr lang="en-ID" sz="3000" b="0" i="0" kern="1200" dirty="0"/>
            <a:t>, </a:t>
          </a:r>
          <a:r>
            <a:rPr lang="en-ID" sz="3000" b="0" i="0" kern="1200" dirty="0" err="1"/>
            <a:t>memiliki</a:t>
          </a:r>
          <a:r>
            <a:rPr lang="en-ID" sz="3000" b="0" i="0" kern="1200" dirty="0"/>
            <a:t> </a:t>
          </a:r>
          <a:r>
            <a:rPr lang="en-ID" sz="3000" b="0" i="0" kern="1200" dirty="0" err="1"/>
            <a:t>legalitas</a:t>
          </a:r>
          <a:r>
            <a:rPr lang="en-ID" sz="3000" b="0" i="0" kern="1200" dirty="0"/>
            <a:t>, </a:t>
          </a:r>
          <a:r>
            <a:rPr lang="en-ID" sz="3000" b="0" i="0" kern="1200" dirty="0" err="1"/>
            <a:t>masyarakat</a:t>
          </a:r>
          <a:r>
            <a:rPr lang="en-ID" sz="3000" b="0" i="0" kern="1200" dirty="0"/>
            <a:t> </a:t>
          </a:r>
          <a:r>
            <a:rPr lang="en-ID" sz="3000" b="0" i="0" kern="1200" dirty="0" err="1"/>
            <a:t>luas</a:t>
          </a:r>
          <a:r>
            <a:rPr lang="en-ID" sz="3000" b="0" i="0" kern="1200" dirty="0"/>
            <a:t> </a:t>
          </a:r>
          <a:r>
            <a:rPr lang="en-ID" sz="3000" b="0" i="0" kern="1200" dirty="0" err="1"/>
            <a:t>lebih</a:t>
          </a:r>
          <a:r>
            <a:rPr lang="en-ID" sz="3000" b="0" i="0" kern="1200" dirty="0"/>
            <a:t> </a:t>
          </a:r>
          <a:r>
            <a:rPr lang="en-ID" sz="3000" b="0" i="0" kern="1200" dirty="0" err="1"/>
            <a:t>merasakan</a:t>
          </a:r>
          <a:r>
            <a:rPr lang="en-ID" sz="3000" b="0" i="0" kern="1200" dirty="0"/>
            <a:t> </a:t>
          </a:r>
          <a:r>
            <a:rPr lang="en-ID" sz="3000" b="0" i="0" kern="1200" dirty="0" err="1"/>
            <a:t>manfaatnya</a:t>
          </a:r>
          <a:r>
            <a:rPr lang="en-ID" sz="3000" b="0" i="0" kern="1200" dirty="0"/>
            <a:t>, dan </a:t>
          </a:r>
          <a:r>
            <a:rPr lang="en-ID" sz="3000" b="0" i="0" kern="1200" dirty="0" err="1"/>
            <a:t>jumlah</a:t>
          </a:r>
          <a:r>
            <a:rPr lang="en-ID" sz="3000" b="0" i="0" kern="1200" dirty="0"/>
            <a:t> </a:t>
          </a:r>
          <a:r>
            <a:rPr lang="en-ID" sz="3000" b="0" i="0" kern="1200" dirty="0" err="1"/>
            <a:t>anggotanya</a:t>
          </a:r>
          <a:r>
            <a:rPr lang="en-ID" sz="3000" b="0" i="0" kern="1200" dirty="0"/>
            <a:t> </a:t>
          </a:r>
          <a:r>
            <a:rPr lang="en-ID" sz="3000" b="0" i="0" kern="1200" dirty="0" err="1"/>
            <a:t>relatif</a:t>
          </a:r>
          <a:r>
            <a:rPr lang="en-ID" sz="3000" b="0" i="0" kern="1200" dirty="0"/>
            <a:t> </a:t>
          </a:r>
          <a:r>
            <a:rPr lang="en-ID" sz="3000" b="0" i="0" kern="1200" dirty="0" err="1"/>
            <a:t>banyak</a:t>
          </a:r>
          <a:r>
            <a:rPr lang="en-ID" sz="3000" b="0" i="0" kern="1200" dirty="0"/>
            <a:t>. </a:t>
          </a:r>
          <a:endParaRPr lang="en-US" sz="3000" kern="1200" dirty="0"/>
        </a:p>
      </dsp:txBody>
      <dsp:txXfrm>
        <a:off x="0" y="0"/>
        <a:ext cx="7420044" cy="2334113"/>
      </dsp:txXfrm>
    </dsp:sp>
    <dsp:sp modelId="{3ECD1BD5-4A7A-5A44-8439-EFBF23F7FE1B}">
      <dsp:nvSpPr>
        <dsp:cNvPr id="0" name=""/>
        <dsp:cNvSpPr/>
      </dsp:nvSpPr>
      <dsp:spPr>
        <a:xfrm>
          <a:off x="0" y="2334113"/>
          <a:ext cx="7420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27AD-D55B-B647-BB57-57A601981642}">
      <dsp:nvSpPr>
        <dsp:cNvPr id="0" name=""/>
        <dsp:cNvSpPr/>
      </dsp:nvSpPr>
      <dsp:spPr>
        <a:xfrm>
          <a:off x="0" y="2334113"/>
          <a:ext cx="7420044" cy="23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b="0" i="0" kern="1200" dirty="0" err="1">
              <a:solidFill>
                <a:srgbClr val="C00000"/>
              </a:solidFill>
            </a:rPr>
            <a:t>Komunitas</a:t>
          </a:r>
          <a:r>
            <a:rPr lang="en-ID" sz="3000" b="0" i="0" kern="1200" dirty="0">
              <a:solidFill>
                <a:srgbClr val="C00000"/>
              </a:solidFill>
            </a:rPr>
            <a:t> </a:t>
          </a:r>
          <a:r>
            <a:rPr lang="en-ID" sz="3000" b="0" i="0" kern="1200" dirty="0" err="1"/>
            <a:t>aturannya</a:t>
          </a:r>
          <a:r>
            <a:rPr lang="en-ID" sz="3000" b="0" i="0" kern="1200" dirty="0"/>
            <a:t> </a:t>
          </a:r>
          <a:r>
            <a:rPr lang="en-ID" sz="3000" b="0" i="0" kern="1200" dirty="0" err="1"/>
            <a:t>tidak</a:t>
          </a:r>
          <a:r>
            <a:rPr lang="en-ID" sz="3000" b="0" i="0" kern="1200" dirty="0"/>
            <a:t> </a:t>
          </a:r>
          <a:r>
            <a:rPr lang="en-ID" sz="3000" b="0" i="0" kern="1200" dirty="0" err="1"/>
            <a:t>baku</a:t>
          </a:r>
          <a:r>
            <a:rPr lang="en-ID" sz="3000" b="0" i="0" kern="1200" dirty="0"/>
            <a:t>, </a:t>
          </a:r>
          <a:r>
            <a:rPr lang="en-ID" sz="3000" b="0" i="0" kern="1200" dirty="0" err="1"/>
            <a:t>hanya</a:t>
          </a:r>
          <a:r>
            <a:rPr lang="en-ID" sz="3000" b="0" i="0" kern="1200" dirty="0"/>
            <a:t> </a:t>
          </a:r>
          <a:r>
            <a:rPr lang="en-ID" sz="3000" b="0" i="0" kern="1200" dirty="0" err="1"/>
            <a:t>memiliki</a:t>
          </a:r>
          <a:r>
            <a:rPr lang="en-ID" sz="3000" b="0" i="0" kern="1200" dirty="0"/>
            <a:t> </a:t>
          </a:r>
          <a:r>
            <a:rPr lang="en-ID" sz="3000" b="0" i="0" kern="1200" dirty="0" err="1"/>
            <a:t>koordinator</a:t>
          </a:r>
          <a:r>
            <a:rPr lang="en-ID" sz="3000" b="0" i="0" kern="1200" dirty="0"/>
            <a:t>, </a:t>
          </a:r>
          <a:r>
            <a:rPr lang="en-ID" sz="3000" b="0" i="0" kern="1200" dirty="0" err="1"/>
            <a:t>tidak</a:t>
          </a:r>
          <a:r>
            <a:rPr lang="en-ID" sz="3000" b="0" i="0" kern="1200" dirty="0"/>
            <a:t> </a:t>
          </a:r>
          <a:r>
            <a:rPr lang="en-ID" sz="3000" b="0" i="0" kern="1200" dirty="0" err="1"/>
            <a:t>memiliki</a:t>
          </a:r>
          <a:r>
            <a:rPr lang="en-ID" sz="3000" b="0" i="0" kern="1200" dirty="0"/>
            <a:t> </a:t>
          </a:r>
          <a:r>
            <a:rPr lang="en-ID" sz="3000" b="0" i="0" kern="1200" dirty="0" err="1"/>
            <a:t>legalitas</a:t>
          </a:r>
          <a:r>
            <a:rPr lang="en-ID" sz="3000" b="0" i="0" kern="1200" dirty="0"/>
            <a:t>, </a:t>
          </a:r>
          <a:r>
            <a:rPr lang="en-ID" sz="3000" b="0" i="0" kern="1200" dirty="0" err="1"/>
            <a:t>anggota</a:t>
          </a:r>
          <a:r>
            <a:rPr lang="en-ID" sz="3000" b="0" i="0" kern="1200" dirty="0"/>
            <a:t> </a:t>
          </a:r>
          <a:r>
            <a:rPr lang="en-ID" sz="3000" b="0" i="0" kern="1200" dirty="0" err="1"/>
            <a:t>lebih</a:t>
          </a:r>
          <a:r>
            <a:rPr lang="en-ID" sz="3000" b="0" i="0" kern="1200" dirty="0"/>
            <a:t> </a:t>
          </a:r>
          <a:r>
            <a:rPr lang="en-ID" sz="3000" b="0" i="0" kern="1200" dirty="0" err="1"/>
            <a:t>merasakan</a:t>
          </a:r>
          <a:r>
            <a:rPr lang="en-ID" sz="3000" b="0" i="0" kern="1200" dirty="0"/>
            <a:t> </a:t>
          </a:r>
          <a:r>
            <a:rPr lang="en-ID" sz="3000" b="0" i="0" kern="1200" dirty="0" err="1"/>
            <a:t>tujuan</a:t>
          </a:r>
          <a:r>
            <a:rPr lang="en-ID" sz="3000" b="0" i="0" kern="1200" dirty="0"/>
            <a:t> dan </a:t>
          </a:r>
          <a:r>
            <a:rPr lang="en-ID" sz="3000" b="0" i="0" kern="1200" dirty="0" err="1"/>
            <a:t>manfaatnya</a:t>
          </a:r>
          <a:r>
            <a:rPr lang="en-ID" sz="3000" b="0" i="0" kern="1200" dirty="0"/>
            <a:t>, dan </a:t>
          </a:r>
          <a:r>
            <a:rPr lang="en-ID" sz="3000" b="0" i="0" kern="1200" dirty="0" err="1"/>
            <a:t>jumlah</a:t>
          </a:r>
          <a:r>
            <a:rPr lang="en-ID" sz="3000" b="0" i="0" kern="1200" dirty="0"/>
            <a:t> </a:t>
          </a:r>
          <a:r>
            <a:rPr lang="en-ID" sz="3000" b="0" i="0" kern="1200" dirty="0" err="1"/>
            <a:t>anggotanya</a:t>
          </a:r>
          <a:r>
            <a:rPr lang="en-ID" sz="3000" b="0" i="0" kern="1200" dirty="0"/>
            <a:t> </a:t>
          </a:r>
          <a:r>
            <a:rPr lang="en-ID" sz="3000" b="0" i="0" kern="1200" dirty="0" err="1"/>
            <a:t>relatif</a:t>
          </a:r>
          <a:r>
            <a:rPr lang="en-ID" sz="3000" b="0" i="0" kern="1200" dirty="0"/>
            <a:t> </a:t>
          </a:r>
          <a:r>
            <a:rPr lang="en-ID" sz="3000" b="0" i="0" kern="1200" dirty="0" err="1"/>
            <a:t>sedikit</a:t>
          </a:r>
          <a:r>
            <a:rPr lang="en-ID" sz="3000" b="0" i="0" kern="1200" dirty="0"/>
            <a:t>.</a:t>
          </a:r>
          <a:endParaRPr lang="en-US" sz="3000" kern="1200" dirty="0"/>
        </a:p>
      </dsp:txBody>
      <dsp:txXfrm>
        <a:off x="0" y="2334113"/>
        <a:ext cx="7420044" cy="23341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92D6C-9138-094F-A629-ACA29F8CF765}">
      <dsp:nvSpPr>
        <dsp:cNvPr id="0" name=""/>
        <dsp:cNvSpPr/>
      </dsp:nvSpPr>
      <dsp:spPr>
        <a:xfrm>
          <a:off x="0" y="2339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BF684-0B90-8049-A625-583B9D3E2A13}">
      <dsp:nvSpPr>
        <dsp:cNvPr id="0" name=""/>
        <dsp:cNvSpPr/>
      </dsp:nvSpPr>
      <dsp:spPr>
        <a:xfrm>
          <a:off x="0" y="2339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 dirty="0" err="1"/>
            <a:t>Memiliki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identitas</a:t>
          </a:r>
          <a:r>
            <a:rPr lang="en-ID" sz="2200" b="0" i="0" kern="1200" baseline="0" dirty="0"/>
            <a:t> yang </a:t>
          </a:r>
          <a:r>
            <a:rPr lang="en-ID" sz="2200" b="0" i="0" kern="1200" baseline="0" dirty="0" err="1"/>
            <a:t>jelas</a:t>
          </a:r>
          <a:r>
            <a:rPr lang="en-ID" sz="2200" b="0" i="0" kern="1200" baseline="0" dirty="0"/>
            <a:t>, </a:t>
          </a:r>
          <a:r>
            <a:rPr lang="en-ID" sz="2200" b="0" i="0" kern="1200" baseline="0" dirty="0" err="1"/>
            <a:t>seperti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namanya</a:t>
          </a:r>
          <a:r>
            <a:rPr lang="en-ID" sz="2200" b="0" i="0" kern="1200" baseline="0" dirty="0"/>
            <a:t>, </a:t>
          </a:r>
          <a:endParaRPr lang="en-US" sz="2200" kern="1200" dirty="0"/>
        </a:p>
      </dsp:txBody>
      <dsp:txXfrm>
        <a:off x="0" y="2339"/>
        <a:ext cx="6748487" cy="797911"/>
      </dsp:txXfrm>
    </dsp:sp>
    <dsp:sp modelId="{75F8F279-9451-C849-85E2-01E487DDF1ED}">
      <dsp:nvSpPr>
        <dsp:cNvPr id="0" name=""/>
        <dsp:cNvSpPr/>
      </dsp:nvSpPr>
      <dsp:spPr>
        <a:xfrm>
          <a:off x="0" y="800251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12BA9-8AFB-FC44-A067-540C0F610BF3}">
      <dsp:nvSpPr>
        <dsp:cNvPr id="0" name=""/>
        <dsp:cNvSpPr/>
      </dsp:nvSpPr>
      <dsp:spPr>
        <a:xfrm>
          <a:off x="0" y="800251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/>
            <a:t>Mencantumkan latar belakang berdirinya, </a:t>
          </a:r>
          <a:endParaRPr lang="en-US" sz="2200" kern="1200"/>
        </a:p>
      </dsp:txBody>
      <dsp:txXfrm>
        <a:off x="0" y="800251"/>
        <a:ext cx="6748487" cy="797911"/>
      </dsp:txXfrm>
    </dsp:sp>
    <dsp:sp modelId="{95254B8A-DD23-664E-9302-B17EBE07C5A5}">
      <dsp:nvSpPr>
        <dsp:cNvPr id="0" name=""/>
        <dsp:cNvSpPr/>
      </dsp:nvSpPr>
      <dsp:spPr>
        <a:xfrm>
          <a:off x="0" y="1598163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5ABC-1FF8-DA48-BAF5-C9403247892C}">
      <dsp:nvSpPr>
        <dsp:cNvPr id="0" name=""/>
        <dsp:cNvSpPr/>
      </dsp:nvSpPr>
      <dsp:spPr>
        <a:xfrm>
          <a:off x="0" y="1598163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 dirty="0" err="1"/>
            <a:t>Mempunyai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anggaran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dasar</a:t>
          </a:r>
          <a:r>
            <a:rPr lang="en-ID" sz="2200" b="0" i="0" kern="1200" baseline="0" dirty="0"/>
            <a:t>/</a:t>
          </a:r>
          <a:r>
            <a:rPr lang="en-ID" sz="2200" b="0" i="0" kern="1200" baseline="0" dirty="0" err="1"/>
            <a:t>anggaran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rumah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tangga</a:t>
          </a:r>
          <a:r>
            <a:rPr lang="en-ID" sz="2200" b="0" kern="1200" baseline="0" dirty="0"/>
            <a:t> (AD/ART), </a:t>
          </a:r>
          <a:r>
            <a:rPr lang="en-ID" sz="2200" b="0" kern="1200" baseline="0" dirty="0" err="1"/>
            <a:t>termasuk</a:t>
          </a:r>
          <a:r>
            <a:rPr lang="en-ID" sz="2200" b="0" kern="1200" baseline="0" dirty="0"/>
            <a:t> </a:t>
          </a:r>
          <a:r>
            <a:rPr lang="en-ID" sz="2200" b="0" kern="1200" baseline="0" dirty="0" err="1"/>
            <a:t>Visi</a:t>
          </a:r>
          <a:r>
            <a:rPr lang="en-ID" sz="2200" b="0" kern="1200" baseline="0" dirty="0"/>
            <a:t> dan </a:t>
          </a:r>
          <a:r>
            <a:rPr lang="en-ID" sz="2200" b="0" kern="1200" baseline="0" dirty="0" err="1"/>
            <a:t>Misi</a:t>
          </a:r>
          <a:r>
            <a:rPr lang="en-ID" sz="2200" b="0" i="0" kern="1200" baseline="0" dirty="0"/>
            <a:t> </a:t>
          </a:r>
          <a:endParaRPr lang="en-US" sz="2200" kern="1200" dirty="0"/>
        </a:p>
      </dsp:txBody>
      <dsp:txXfrm>
        <a:off x="0" y="1598163"/>
        <a:ext cx="6748487" cy="797911"/>
      </dsp:txXfrm>
    </dsp:sp>
    <dsp:sp modelId="{4CB10CEE-AA8A-BD45-B81B-E376C1AAAC36}">
      <dsp:nvSpPr>
        <dsp:cNvPr id="0" name=""/>
        <dsp:cNvSpPr/>
      </dsp:nvSpPr>
      <dsp:spPr>
        <a:xfrm>
          <a:off x="0" y="2396074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1A1F-14EC-DA46-A601-44315DC97307}">
      <dsp:nvSpPr>
        <dsp:cNvPr id="0" name=""/>
        <dsp:cNvSpPr/>
      </dsp:nvSpPr>
      <dsp:spPr>
        <a:xfrm>
          <a:off x="0" y="2396075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 dirty="0" err="1"/>
            <a:t>Bergerak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atau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berusaha</a:t>
          </a:r>
          <a:r>
            <a:rPr lang="en-ID" sz="2200" b="0" i="0" kern="1200" baseline="0" dirty="0"/>
            <a:t> di </a:t>
          </a:r>
          <a:r>
            <a:rPr lang="en-ID" sz="2200" b="0" i="0" kern="1200" baseline="0" dirty="0" err="1"/>
            <a:t>suatu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bidang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tertentu</a:t>
          </a:r>
          <a:r>
            <a:rPr lang="en-ID" sz="2200" b="0" i="0" kern="1200" baseline="0" dirty="0"/>
            <a:t>, </a:t>
          </a:r>
          <a:endParaRPr lang="en-US" sz="2200" kern="1200" dirty="0"/>
        </a:p>
      </dsp:txBody>
      <dsp:txXfrm>
        <a:off x="0" y="2396075"/>
        <a:ext cx="6748487" cy="797911"/>
      </dsp:txXfrm>
    </dsp:sp>
    <dsp:sp modelId="{591A032D-9CA1-3B4B-A860-AF201BECEA36}">
      <dsp:nvSpPr>
        <dsp:cNvPr id="0" name=""/>
        <dsp:cNvSpPr/>
      </dsp:nvSpPr>
      <dsp:spPr>
        <a:xfrm>
          <a:off x="0" y="3193986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13325-8DF6-554B-9736-386252567799}">
      <dsp:nvSpPr>
        <dsp:cNvPr id="0" name=""/>
        <dsp:cNvSpPr/>
      </dsp:nvSpPr>
      <dsp:spPr>
        <a:xfrm>
          <a:off x="0" y="3193986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 dirty="0" err="1"/>
            <a:t>Mempunyai</a:t>
          </a:r>
          <a:r>
            <a:rPr lang="en-ID" sz="2200" b="0" i="0" kern="1200" baseline="0" dirty="0"/>
            <a:t> </a:t>
          </a:r>
          <a:r>
            <a:rPr lang="en-ID" sz="2200" b="0" i="0" kern="1200" baseline="0" dirty="0" err="1"/>
            <a:t>alamat</a:t>
          </a:r>
          <a:r>
            <a:rPr lang="en-ID" sz="2200" b="0" i="0" kern="1200" baseline="0" dirty="0"/>
            <a:t> yang </a:t>
          </a:r>
          <a:r>
            <a:rPr lang="en-ID" sz="2200" b="0" i="0" kern="1200" baseline="0" dirty="0" err="1"/>
            <a:t>jelas</a:t>
          </a:r>
          <a:r>
            <a:rPr lang="en-ID" sz="2200" b="0" i="0" kern="1200" baseline="0" dirty="0"/>
            <a:t> </a:t>
          </a:r>
          <a:endParaRPr lang="en-US" sz="2200" kern="1200" dirty="0"/>
        </a:p>
      </dsp:txBody>
      <dsp:txXfrm>
        <a:off x="0" y="3193986"/>
        <a:ext cx="6748487" cy="797911"/>
      </dsp:txXfrm>
    </dsp:sp>
    <dsp:sp modelId="{182FFE08-A5F4-6E4D-8670-889E50665F20}">
      <dsp:nvSpPr>
        <dsp:cNvPr id="0" name=""/>
        <dsp:cNvSpPr/>
      </dsp:nvSpPr>
      <dsp:spPr>
        <a:xfrm>
          <a:off x="0" y="3991898"/>
          <a:ext cx="674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AAEBB-7082-F743-95FC-F7B569FF58B1}">
      <dsp:nvSpPr>
        <dsp:cNvPr id="0" name=""/>
        <dsp:cNvSpPr/>
      </dsp:nvSpPr>
      <dsp:spPr>
        <a:xfrm>
          <a:off x="0" y="3991898"/>
          <a:ext cx="6748487" cy="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baseline="0"/>
            <a:t>Mempunyai lambang organisasi yang jelas.</a:t>
          </a:r>
          <a:endParaRPr lang="en-US" sz="2200" kern="1200"/>
        </a:p>
      </dsp:txBody>
      <dsp:txXfrm>
        <a:off x="0" y="3991898"/>
        <a:ext cx="6748487" cy="797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0C1430-3644-6B45-B0C7-89FC15138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194AA-AA97-4F4F-8A06-C7B387D97B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2107C-6E35-8045-B075-0FDFCF2C576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E15699-DB81-7549-B8A4-4EC2BB2D0B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09A270-160A-3248-A776-08702180A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C41F0-7FF3-C946-AAFA-E9AA3DE014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B04ED-9BFC-E843-B02F-B6F665716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7D975-FDEB-3646-ACEF-8FF5F97F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6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5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372D8-6231-D049-AE8A-0D593B2C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62C5-6A20-B44C-B676-0022DA11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 altLang="zh-CN"/>
              <a:t>nurpitjunus@gmail.com</a:t>
            </a: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96F5-CDC9-B645-A153-99D219C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035-C3B3-6949-A54C-8603D85CD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7DC4-713A-9B43-A93A-E3075331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D0ED-B0DB-8545-BAE3-B1185992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4BEDC-0990-7947-9E39-E4C39BF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CC72-7538-9A4F-B998-86239C303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93C4B-5E37-214D-99B5-B7D249A0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B7CC-7145-7746-8544-F2A2577D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D869-B886-EC47-B47A-D54B32C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5E80-5F64-4743-BE5E-712D9BF00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17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A9EBE5A7-E27E-A840-81EE-6EC541045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27038"/>
            <a:ext cx="3624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43B3E8-71D4-D846-B257-5CE58B9B0169}"/>
              </a:ext>
            </a:extLst>
          </p:cNvPr>
          <p:cNvSpPr/>
          <p:nvPr userDrawn="1"/>
        </p:nvSpPr>
        <p:spPr>
          <a:xfrm rot="16200000" flipV="1">
            <a:off x="5671344" y="3385344"/>
            <a:ext cx="6858000" cy="873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F6D43-95F1-B544-8B4C-7B6948402E27}"/>
              </a:ext>
            </a:extLst>
          </p:cNvPr>
          <p:cNvSpPr/>
          <p:nvPr userDrawn="1"/>
        </p:nvSpPr>
        <p:spPr>
          <a:xfrm rot="16200000" flipV="1">
            <a:off x="7711282" y="3301206"/>
            <a:ext cx="2533650" cy="255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45B11-BCA5-314F-A7BE-A33D342EF712}"/>
              </a:ext>
            </a:extLst>
          </p:cNvPr>
          <p:cNvSpPr/>
          <p:nvPr userDrawn="1"/>
        </p:nvSpPr>
        <p:spPr>
          <a:xfrm flipV="1">
            <a:off x="1306513" y="6408738"/>
            <a:ext cx="6567487" cy="1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E786C4-72C4-6C4F-8EE5-33BC4529BEE1}"/>
              </a:ext>
            </a:extLst>
          </p:cNvPr>
          <p:cNvSpPr/>
          <p:nvPr userDrawn="1"/>
        </p:nvSpPr>
        <p:spPr>
          <a:xfrm>
            <a:off x="3465513" y="6200775"/>
            <a:ext cx="2260600" cy="4413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7276" y="2321689"/>
            <a:ext cx="5339570" cy="7680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5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anose="0200080303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22693" y="3217723"/>
            <a:ext cx="4804153" cy="38404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52112" y="1108398"/>
            <a:ext cx="3474734" cy="37087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05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01528" y="4298743"/>
            <a:ext cx="3625318" cy="126791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350" b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314372" y="-2"/>
            <a:ext cx="2372772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30064" y="6258693"/>
            <a:ext cx="200931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altLang="ko-KR" sz="18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5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15B3C9-2CD3-A64F-9912-101A1476F3AA}"/>
              </a:ext>
            </a:extLst>
          </p:cNvPr>
          <p:cNvSpPr/>
          <p:nvPr userDrawn="1"/>
        </p:nvSpPr>
        <p:spPr>
          <a:xfrm>
            <a:off x="-1588" y="0"/>
            <a:ext cx="143351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6F22F36-6BBB-3246-B73C-EE3B0F31B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324475"/>
            <a:ext cx="9921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32396" y="288907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ld" panose="0200080303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32396" y="1153877"/>
            <a:ext cx="6858000" cy="3790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F2476D-12C5-4DED-B2D5-5CB665669C9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01536" y="6356350"/>
            <a:ext cx="14335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C27D11-20FC-4ECA-A380-18CE7AC29F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13018" y="6356350"/>
            <a:ext cx="361141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FD5071-73A3-4899-BCCF-8B0C2F1EF5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98139" y="6356350"/>
            <a:ext cx="784514" cy="365125"/>
          </a:xfrm>
        </p:spPr>
        <p:txBody>
          <a:bodyPr/>
          <a:lstStyle>
            <a:lvl1pPr algn="ctr">
              <a:defRPr sz="1600" b="1">
                <a:latin typeface="Bebas Neue" panose="020B0000000000000000" pitchFamily="34" charset="0"/>
              </a:defRPr>
            </a:lvl1pPr>
          </a:lstStyle>
          <a:p>
            <a:pPr>
              <a:defRPr/>
            </a:pPr>
            <a:fld id="{46B07035-C3B3-6949-A54C-8603D85CD7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6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5FA0E-D119-CB43-9E82-523A9AE5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3DDB-1AD2-7C45-A423-56A49AA3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1383-717D-994C-BD44-64BF2537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7518-C8BD-A045-AD2D-93B58F366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9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FFD73-4397-494C-A736-BC5B9F5E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DA7A-9961-3E49-9FE0-F8B81BD8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BFE1-281E-0344-AD26-678BEF4C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8C71-47F3-2B41-A290-220FF7E0F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69264-2949-4E49-BDFB-9F00C8F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D6A3-0520-F04B-8965-A2FCCFCA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A956C-5697-B042-A25A-A927D9EE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999-DD4F-924D-8C02-46D451C39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A9C846-44E7-604A-B184-C42DB252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15848B-F9AD-4240-A684-6DBF1EEC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E90E85-71CA-694E-B7CE-51CA6B63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8B27-A7FF-6948-8F70-E54EFF7F3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70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03FA4-85ED-B545-A20C-77B57268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F13FD0-FC2B-FA48-A17B-F1F04339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8998AC-DC06-FE4E-B5F4-B36AF4E8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404-CA75-DB49-B3BE-DC2575F1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241DCF-7077-C24B-8A07-2AFF8F44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5CF4CD-8240-4446-BD17-42061A2C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206B3F-7CB8-2644-9CE1-58B1EEBD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C5EF-7532-8941-98D1-2DDE0340E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9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8C1C3D-70E3-2044-9D54-1258CDC3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26D95-8542-824A-8219-9DE5411B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3F0511-D8F8-B441-BE32-D51EA003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C049-FDE2-8B40-8CF9-34227DDCB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C45CB1-5CBE-AF4B-865A-7BF1E4E5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F8D2C1-8913-B741-BCA7-7926EF7B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976E89-F02B-3A4C-9E27-321127FA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78B1-E4AB-9743-80AD-0FA9ACC2B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6C384F-A26E-374D-81B1-42126B78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5D36BE-DC0E-B441-A133-5E3878515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A9A89-6A0F-FE45-B19B-584A8F2F0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7F918-03C4-DF41-A248-70BF43EA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B8D7-4117-704B-B606-22A5066BD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896E1-EDAF-1F4E-8AF9-9274ED008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0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ukanpengertian.com/2016/01/pengertian-actuatin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CA15B5-3222-F54A-A079-5665443A8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277" y="928468"/>
            <a:ext cx="8654158" cy="2497008"/>
          </a:xfrm>
        </p:spPr>
        <p:txBody>
          <a:bodyPr/>
          <a:lstStyle/>
          <a:p>
            <a:pPr algn="l">
              <a:defRPr/>
            </a:pPr>
            <a:endParaRPr lang="id-ID" sz="3200" dirty="0"/>
          </a:p>
          <a:p>
            <a:pPr algn="ctr">
              <a:defRPr/>
            </a:pPr>
            <a:r>
              <a:rPr lang="id-ID" sz="3200" dirty="0"/>
              <a:t>Materi LK-01</a:t>
            </a:r>
          </a:p>
          <a:p>
            <a:pPr algn="ctr">
              <a:defRPr/>
            </a:pPr>
            <a:r>
              <a:rPr lang="id-ID" sz="3200" dirty="0"/>
              <a:t>KEPEMIMPINAN, MANAJEMEN DAN ORGANISASI</a:t>
            </a:r>
          </a:p>
          <a:p>
            <a:pPr algn="ctr">
              <a:defRPr/>
            </a:pPr>
            <a:r>
              <a:rPr lang="id-ID" sz="3200" dirty="0"/>
              <a:t>(Remaja Masjid Paripurna An-Najah – REMAAN)</a:t>
            </a:r>
          </a:p>
        </p:txBody>
      </p:sp>
      <p:sp>
        <p:nvSpPr>
          <p:cNvPr id="6148" name="Text Placeholder 9">
            <a:extLst>
              <a:ext uri="{FF2B5EF4-FFF2-40B4-BE49-F238E27FC236}">
                <a16:creationId xmlns:a16="http://schemas.microsoft.com/office/drawing/2014/main" id="{FD236F19-3CEA-0E4C-8ED9-7013664E3F48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1700" y="6257925"/>
            <a:ext cx="2284413" cy="384175"/>
          </a:xfrm>
        </p:spPr>
        <p:txBody>
          <a:bodyPr/>
          <a:lstStyle/>
          <a:p>
            <a:r>
              <a:rPr lang="id-ID" sz="1600" dirty="0" err="1">
                <a:ea typeface="맑은 고딕" panose="020B0503020000020004" pitchFamily="34" charset="-127"/>
              </a:rPr>
              <a:t>nurpitjunus@gmail.com</a:t>
            </a:r>
            <a:endParaRPr lang="id-ID" sz="1600" dirty="0">
              <a:ea typeface="맑은 고딕" panose="020B0503020000020004" pitchFamily="34" charset="-127"/>
            </a:endParaRPr>
          </a:p>
        </p:txBody>
      </p:sp>
      <p:pic>
        <p:nvPicPr>
          <p:cNvPr id="6149" name="Picture 21">
            <a:extLst>
              <a:ext uri="{FF2B5EF4-FFF2-40B4-BE49-F238E27FC236}">
                <a16:creationId xmlns:a16="http://schemas.microsoft.com/office/drawing/2014/main" id="{4ABD2316-7EED-A045-98A7-4346AD1A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189413"/>
            <a:ext cx="114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76CC2C40-DF24-C543-B6DC-3A137D45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71" y="3595149"/>
            <a:ext cx="6652392" cy="210000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Oleh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Nurpit</a:t>
            </a:r>
            <a:r>
              <a:rPr lang="en-US" sz="2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JUNUS, DR. MM, CTQMP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Dosen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Praktisi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Konsultan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Pendidikan)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453FD7-30FC-2B91-1353-ABAD508A8319}"/>
              </a:ext>
            </a:extLst>
          </p:cNvPr>
          <p:cNvSpPr txBox="1">
            <a:spLocks/>
          </p:cNvSpPr>
          <p:nvPr/>
        </p:nvSpPr>
        <p:spPr bwMode="auto">
          <a:xfrm>
            <a:off x="1762081" y="5695157"/>
            <a:ext cx="4938757" cy="5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altLang="ko-KR" sz="135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D" sz="2400" b="1" dirty="0" err="1">
                <a:solidFill>
                  <a:schemeClr val="accent2"/>
                </a:solidFill>
              </a:rPr>
              <a:t>Pekanbaru</a:t>
            </a:r>
            <a:r>
              <a:rPr lang="en-ID" sz="2400" b="1" dirty="0">
                <a:solidFill>
                  <a:schemeClr val="accent2"/>
                </a:solidFill>
              </a:rPr>
              <a:t>, 25-12-2022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241B9CC-6BBF-FD6B-EAFD-87E1595A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1058" r="65305" b="36691"/>
          <a:stretch>
            <a:fillRect/>
          </a:stretch>
        </p:blipFill>
        <p:spPr bwMode="auto">
          <a:xfrm>
            <a:off x="7165377" y="3595149"/>
            <a:ext cx="1661058" cy="21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0687B-3A57-815C-DE57-872335B01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" y="20639"/>
            <a:ext cx="1470077" cy="132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C2FFA9-9A02-02A5-0A45-2627E1EF9FCE}"/>
              </a:ext>
            </a:extLst>
          </p:cNvPr>
          <p:cNvSpPr txBox="1">
            <a:spLocks/>
          </p:cNvSpPr>
          <p:nvPr/>
        </p:nvSpPr>
        <p:spPr>
          <a:xfrm>
            <a:off x="1510290" y="41278"/>
            <a:ext cx="7593496" cy="1284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900" b="1" i="1" dirty="0">
                <a:solidFill>
                  <a:srgbClr val="002060"/>
                </a:solidFill>
              </a:rPr>
              <a:t>       MASJID PARIPURNA AN-NAJAH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1800" b="1" i="1" dirty="0" err="1">
                <a:solidFill>
                  <a:srgbClr val="002060"/>
                </a:solidFill>
              </a:rPr>
              <a:t>Jln</a:t>
            </a:r>
            <a:r>
              <a:rPr lang="en-US" sz="1800" b="1" i="1" dirty="0">
                <a:solidFill>
                  <a:srgbClr val="002060"/>
                </a:solidFill>
              </a:rPr>
              <a:t>. Banda Aceh/</a:t>
            </a:r>
            <a:r>
              <a:rPr lang="en-US" sz="1800" b="1" i="1" dirty="0" err="1">
                <a:solidFill>
                  <a:srgbClr val="002060"/>
                </a:solidFill>
              </a:rPr>
              <a:t>Sakuntala</a:t>
            </a:r>
            <a:r>
              <a:rPr lang="en-US" sz="1800" b="1" i="1" dirty="0">
                <a:solidFill>
                  <a:srgbClr val="002060"/>
                </a:solidFill>
              </a:rPr>
              <a:t> No.51, </a:t>
            </a:r>
            <a:r>
              <a:rPr lang="en-US" sz="1800" b="1" i="1" dirty="0" err="1">
                <a:solidFill>
                  <a:srgbClr val="002060"/>
                </a:solidFill>
              </a:rPr>
              <a:t>Tangkerang</a:t>
            </a:r>
            <a:r>
              <a:rPr lang="en-US" sz="1800" b="1" i="1" dirty="0">
                <a:solidFill>
                  <a:srgbClr val="002060"/>
                </a:solidFill>
              </a:rPr>
              <a:t> Utara</a:t>
            </a:r>
            <a:r>
              <a:rPr lang="en-US" sz="3900" b="1" i="1" dirty="0">
                <a:solidFill>
                  <a:srgbClr val="002060"/>
                </a:solidFill>
              </a:rPr>
              <a:t>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0"/>
            <a:ext cx="7713662" cy="10048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3: </a:t>
            </a:r>
            <a:r>
              <a:rPr lang="en-US" dirty="0">
                <a:solidFill>
                  <a:schemeClr val="tx1"/>
                </a:solidFill>
              </a:rPr>
              <a:t>Sifat </a:t>
            </a:r>
            <a:r>
              <a:rPr lang="en-US" dirty="0"/>
              <a:t>KEPEMIMPINAN (Islam)  1/4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6">
            <a:extLst>
              <a:ext uri="{FF2B5EF4-FFF2-40B4-BE49-F238E27FC236}">
                <a16:creationId xmlns:a16="http://schemas.microsoft.com/office/drawing/2014/main" id="{945578E5-8E9E-34CB-7B9A-95C9FA05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599" y="4660166"/>
            <a:ext cx="687228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Bagaimana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jika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pemimpin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itu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mempunyai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sifat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FATONAH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tetapi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tidak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AMANAH?</a:t>
            </a:r>
          </a:p>
          <a:p>
            <a:pPr algn="ctr">
              <a:defRPr/>
            </a:pP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Sebaliknya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, AMANAH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tetapi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tidak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FATONAH?</a:t>
            </a:r>
            <a:endParaRPr lang="en-US" altLang="en-US" sz="2800" dirty="0"/>
          </a:p>
        </p:txBody>
      </p:sp>
      <p:graphicFrame>
        <p:nvGraphicFramePr>
          <p:cNvPr id="20485" name="Text Placeholder 2">
            <a:extLst>
              <a:ext uri="{FF2B5EF4-FFF2-40B4-BE49-F238E27FC236}">
                <a16:creationId xmlns:a16="http://schemas.microsoft.com/office/drawing/2014/main" id="{F2E79C37-E97C-57DD-AF5B-7A465EAB2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709134"/>
              </p:ext>
            </p:extLst>
          </p:nvPr>
        </p:nvGraphicFramePr>
        <p:xfrm>
          <a:off x="1571624" y="1112837"/>
          <a:ext cx="7411029" cy="25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4EF4558-CD14-4DB6-A2CF-B5E8D00374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F4C7D-216A-2882-9E6A-37585F320D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06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889" y="136525"/>
            <a:ext cx="7807399" cy="764624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3:</a:t>
            </a:r>
            <a:r>
              <a:rPr lang="en-ID" b="0" dirty="0"/>
              <a:t>Sifat-Sifat Rasul </a:t>
            </a:r>
            <a:r>
              <a:rPr lang="en-ID" b="0" dirty="0" err="1"/>
              <a:t>sebagai</a:t>
            </a:r>
            <a:r>
              <a:rPr lang="en-ID" b="0" dirty="0"/>
              <a:t> </a:t>
            </a:r>
            <a:r>
              <a:rPr lang="en-ID" b="0" dirty="0" err="1"/>
              <a:t>Etos</a:t>
            </a:r>
            <a:r>
              <a:rPr lang="en-ID" b="0" dirty="0"/>
              <a:t> </a:t>
            </a:r>
            <a:r>
              <a:rPr lang="en-ID" b="0" dirty="0" err="1"/>
              <a:t>Kerja</a:t>
            </a:r>
            <a:endParaRPr lang="en-ID" b="0" dirty="0"/>
          </a:p>
          <a:p>
            <a:pPr algn="l">
              <a:defRPr/>
            </a:pPr>
            <a:r>
              <a:rPr lang="en-ID" b="0" dirty="0"/>
              <a:t>       2/4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6CEC-2870-5744-AE11-889BDD5CC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9773" y="1163019"/>
            <a:ext cx="6904383" cy="485346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ID" sz="1800" dirty="0" err="1"/>
              <a:t>Dalam</a:t>
            </a:r>
            <a:r>
              <a:rPr lang="en-ID" sz="1800" dirty="0"/>
              <a:t> Islam </a:t>
            </a:r>
            <a:r>
              <a:rPr lang="en-ID" sz="1800" dirty="0" err="1"/>
              <a:t>kepemimpinan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bagian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kepribadian</a:t>
            </a:r>
            <a:r>
              <a:rPr lang="en-ID" sz="1800" dirty="0"/>
              <a:t> Islam, </a:t>
            </a:r>
            <a:r>
              <a:rPr lang="en-ID" sz="1800" dirty="0" err="1"/>
              <a:t>sabda</a:t>
            </a:r>
            <a:r>
              <a:rPr lang="en-ID" sz="1800" dirty="0"/>
              <a:t> Rasulullah Saw. </a:t>
            </a:r>
          </a:p>
          <a:p>
            <a:pPr algn="l"/>
            <a:r>
              <a:rPr lang="en-ID" sz="1800" dirty="0"/>
              <a:t>“ </a:t>
            </a:r>
            <a:r>
              <a:rPr lang="en-ID" sz="1800" dirty="0" err="1"/>
              <a:t>Setiap</a:t>
            </a:r>
            <a:r>
              <a:rPr lang="en-ID" sz="1800" dirty="0"/>
              <a:t> orang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kamu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pemimpin</a:t>
            </a:r>
            <a:r>
              <a:rPr lang="en-ID" sz="1800" dirty="0"/>
              <a:t> dan </a:t>
            </a:r>
            <a:r>
              <a:rPr lang="en-ID" sz="1800" dirty="0" err="1"/>
              <a:t>kamu</a:t>
            </a:r>
            <a:r>
              <a:rPr lang="en-ID" sz="1800" dirty="0"/>
              <a:t> </a:t>
            </a:r>
            <a:r>
              <a:rPr lang="en-ID" sz="1800" dirty="0" err="1"/>
              <a:t>bertanggungjawab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kepemimpinan</a:t>
            </a:r>
            <a:r>
              <a:rPr lang="en-ID" sz="1800" dirty="0"/>
              <a:t> </a:t>
            </a:r>
            <a:r>
              <a:rPr lang="en-ID" sz="1800" dirty="0" err="1"/>
              <a:t>itu</a:t>
            </a:r>
            <a:r>
              <a:rPr lang="en-ID" sz="1800" dirty="0"/>
              <a:t>”</a:t>
            </a:r>
          </a:p>
          <a:p>
            <a:pPr algn="r"/>
            <a:r>
              <a:rPr lang="en-ID" sz="1800" dirty="0"/>
              <a:t>(</a:t>
            </a:r>
            <a:r>
              <a:rPr lang="en-ID" sz="1800" dirty="0" err="1"/>
              <a:t>Shahih</a:t>
            </a:r>
            <a:r>
              <a:rPr lang="en-ID" sz="1800" dirty="0"/>
              <a:t> Bukhari &amp; Muslim)</a:t>
            </a:r>
          </a:p>
          <a:p>
            <a:pPr algn="l"/>
            <a:endParaRPr lang="en-ID" sz="1800" dirty="0"/>
          </a:p>
          <a:p>
            <a:pPr algn="l"/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manusia</a:t>
            </a:r>
            <a:r>
              <a:rPr lang="en-ID" sz="1800" dirty="0"/>
              <a:t> </a:t>
            </a:r>
            <a:r>
              <a:rPr lang="en-ID" sz="1800" dirty="0" err="1"/>
              <a:t>pasti</a:t>
            </a:r>
            <a:r>
              <a:rPr lang="en-ID" sz="1800" dirty="0"/>
              <a:t> </a:t>
            </a:r>
            <a:r>
              <a:rPr lang="en-ID" sz="1800" dirty="0" err="1"/>
              <a:t>memerankan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kepemimpinan</a:t>
            </a:r>
            <a:r>
              <a:rPr lang="en-ID" sz="1800" dirty="0"/>
              <a:t>. Hadis Rasulullah </a:t>
            </a:r>
            <a:r>
              <a:rPr lang="en-ID" sz="1800" dirty="0" err="1"/>
              <a:t>mengatakan</a:t>
            </a:r>
            <a:r>
              <a:rPr lang="en-ID" sz="1800" dirty="0"/>
              <a:t>, </a:t>
            </a:r>
          </a:p>
          <a:p>
            <a:pPr algn="l"/>
            <a:r>
              <a:rPr lang="en-ID" sz="1800" dirty="0"/>
              <a:t>“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anda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pengasuh</a:t>
            </a:r>
            <a:r>
              <a:rPr lang="en-ID" sz="1800" dirty="0"/>
              <a:t> dan </a:t>
            </a:r>
            <a:r>
              <a:rPr lang="en-ID" sz="1800" dirty="0" err="1"/>
              <a:t>bertanggungjawab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rakyatnya</a:t>
            </a:r>
            <a:r>
              <a:rPr lang="en-ID" sz="1800" dirty="0"/>
              <a:t>. </a:t>
            </a:r>
            <a:r>
              <a:rPr lang="en-ID" sz="1800" dirty="0" err="1"/>
              <a:t>Pemimpin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pengasuh</a:t>
            </a:r>
            <a:r>
              <a:rPr lang="en-ID" sz="1800" dirty="0"/>
              <a:t> dan </a:t>
            </a:r>
            <a:r>
              <a:rPr lang="en-ID" sz="1800" dirty="0" err="1"/>
              <a:t>bertanggungjawab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rakyat</a:t>
            </a:r>
            <a:r>
              <a:rPr lang="en-ID" sz="1800" dirty="0"/>
              <a:t>. </a:t>
            </a:r>
            <a:r>
              <a:rPr lang="en-ID" sz="1800" dirty="0" err="1"/>
              <a:t>Laki-laki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pengasuh</a:t>
            </a:r>
            <a:r>
              <a:rPr lang="en-ID" sz="1800" dirty="0"/>
              <a:t> </a:t>
            </a:r>
            <a:r>
              <a:rPr lang="en-ID" sz="1800" dirty="0" err="1"/>
              <a:t>dikeluarganya</a:t>
            </a:r>
            <a:r>
              <a:rPr lang="en-ID" sz="1800" dirty="0"/>
              <a:t> dan </a:t>
            </a:r>
            <a:r>
              <a:rPr lang="en-ID" sz="1800" dirty="0" err="1"/>
              <a:t>bertanggungjawab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asuhannya</a:t>
            </a:r>
            <a:r>
              <a:rPr lang="en-ID" sz="1800" dirty="0"/>
              <a:t>. Wanita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pengasuh</a:t>
            </a:r>
            <a:r>
              <a:rPr lang="en-ID" sz="1800" dirty="0"/>
              <a:t> di </a:t>
            </a:r>
            <a:r>
              <a:rPr lang="en-ID" sz="1800" dirty="0" err="1"/>
              <a:t>rumah</a:t>
            </a:r>
            <a:r>
              <a:rPr lang="en-ID" sz="1800" dirty="0"/>
              <a:t> </a:t>
            </a:r>
            <a:r>
              <a:rPr lang="en-ID" sz="1800" dirty="0" err="1"/>
              <a:t>suaminya</a:t>
            </a:r>
            <a:r>
              <a:rPr lang="en-ID" sz="1800" dirty="0"/>
              <a:t> dan </a:t>
            </a:r>
            <a:r>
              <a:rPr lang="en-ID" sz="1800" dirty="0" err="1"/>
              <a:t>bertanggungjawab</a:t>
            </a:r>
            <a:r>
              <a:rPr lang="en-ID" sz="1800" dirty="0"/>
              <a:t> pada </a:t>
            </a:r>
            <a:r>
              <a:rPr lang="en-ID" sz="1800" dirty="0" err="1"/>
              <a:t>asuhannya</a:t>
            </a:r>
            <a:r>
              <a:rPr lang="en-ID" sz="1800" dirty="0"/>
              <a:t>, </a:t>
            </a:r>
            <a:r>
              <a:rPr lang="en-ID" sz="1800" dirty="0" err="1"/>
              <a:t>pembantu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pengasuh</a:t>
            </a:r>
            <a:r>
              <a:rPr lang="en-ID" sz="1800" dirty="0"/>
              <a:t> </a:t>
            </a:r>
            <a:r>
              <a:rPr lang="en-ID" sz="1800" dirty="0" err="1"/>
              <a:t>harta</a:t>
            </a:r>
            <a:r>
              <a:rPr lang="en-ID" sz="1800" dirty="0"/>
              <a:t> </a:t>
            </a:r>
            <a:r>
              <a:rPr lang="en-ID" sz="1800" dirty="0" err="1"/>
              <a:t>majikannya</a:t>
            </a:r>
            <a:r>
              <a:rPr lang="en-ID" sz="1800" dirty="0"/>
              <a:t> dan </a:t>
            </a:r>
            <a:r>
              <a:rPr lang="en-ID" sz="1800" dirty="0" err="1"/>
              <a:t>bertanggungjawab</a:t>
            </a:r>
            <a:r>
              <a:rPr lang="en-ID" sz="1800" dirty="0"/>
              <a:t> pada </a:t>
            </a:r>
            <a:r>
              <a:rPr lang="en-ID" sz="1800" dirty="0" err="1"/>
              <a:t>asuhannya</a:t>
            </a:r>
            <a:r>
              <a:rPr lang="en-ID" sz="1800" dirty="0"/>
              <a:t>”</a:t>
            </a:r>
          </a:p>
          <a:p>
            <a:pPr algn="r"/>
            <a:r>
              <a:rPr lang="en-ID" sz="1800" dirty="0"/>
              <a:t>(H.R. Imam Bukhari &amp; Muslim)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en-US" sz="1800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8912" y="103208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9D321C-122D-56AC-7DD0-4AF2B409D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230C-454F-C72A-733E-0E8D70155F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46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8471" y="158751"/>
            <a:ext cx="7692818" cy="1004268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C00000"/>
                </a:solidFill>
              </a:rPr>
              <a:t>Q 3: </a:t>
            </a:r>
            <a:r>
              <a:rPr lang="en-ID" sz="3200" b="0" dirty="0" err="1"/>
              <a:t>Dimensi</a:t>
            </a:r>
            <a:r>
              <a:rPr lang="en-ID" sz="3200" b="0" dirty="0"/>
              <a:t> Moral KEPEMIMPINAN Islam</a:t>
            </a:r>
          </a:p>
          <a:p>
            <a:pPr algn="l">
              <a:defRPr/>
            </a:pPr>
            <a:r>
              <a:rPr lang="en-ID" sz="3200" b="0" dirty="0"/>
              <a:t>        3/4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6CEC-2870-5744-AE11-889BDD5CC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9773" y="1463040"/>
            <a:ext cx="7312880" cy="44735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en-ID" dirty="0"/>
          </a:p>
          <a:p>
            <a:pPr algn="l"/>
            <a:r>
              <a:rPr lang="en-ID" sz="2400" dirty="0" err="1"/>
              <a:t>Jangan</a:t>
            </a:r>
            <a:r>
              <a:rPr lang="en-ID" sz="2400" dirty="0"/>
              <a:t> </a:t>
            </a:r>
            <a:r>
              <a:rPr lang="en-ID" sz="2400" dirty="0" err="1"/>
              <a:t>meminta</a:t>
            </a:r>
            <a:r>
              <a:rPr lang="en-ID" sz="2400" dirty="0"/>
              <a:t> dan </a:t>
            </a:r>
            <a:r>
              <a:rPr lang="en-ID" sz="2400" dirty="0" err="1"/>
              <a:t>jangan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amanah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orang yang </a:t>
            </a:r>
            <a:r>
              <a:rPr lang="en-ID" sz="2400" dirty="0" err="1"/>
              <a:t>berambisi</a:t>
            </a:r>
            <a:r>
              <a:rPr lang="en-ID" sz="2400" dirty="0"/>
              <a:t> /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dijadikan</a:t>
            </a:r>
            <a:r>
              <a:rPr lang="en-ID" sz="2400" dirty="0"/>
              <a:t> </a:t>
            </a:r>
            <a:r>
              <a:rPr lang="en-ID" sz="2400" dirty="0" err="1"/>
              <a:t>pemimpin</a:t>
            </a:r>
            <a:r>
              <a:rPr lang="en-ID" sz="2400" dirty="0"/>
              <a:t>.</a:t>
            </a:r>
          </a:p>
          <a:p>
            <a:pPr algn="l"/>
            <a:endParaRPr lang="en-ID" sz="2400" dirty="0"/>
          </a:p>
          <a:p>
            <a:pPr algn="l"/>
            <a:r>
              <a:rPr lang="en-ID" sz="2400" dirty="0"/>
              <a:t>Dari Abu Hurairah, Rasulullah Saw </a:t>
            </a:r>
            <a:r>
              <a:rPr lang="en-ID" sz="2400" dirty="0" err="1"/>
              <a:t>bersabda</a:t>
            </a:r>
            <a:r>
              <a:rPr lang="en-ID" sz="2400" dirty="0"/>
              <a:t> </a:t>
            </a:r>
          </a:p>
          <a:p>
            <a:pPr algn="l"/>
            <a:r>
              <a:rPr lang="en-ID" sz="2400" dirty="0">
                <a:solidFill>
                  <a:schemeClr val="accent2">
                    <a:lumMod val="75000"/>
                  </a:schemeClr>
                </a:solidFill>
              </a:rPr>
              <a:t>“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Sesungguhnya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kalian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berambisi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memperoleh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kepemimpinan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penyesalan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nanti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pada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kiamat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Alangkahnya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bahagianya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orang yang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terus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menyusui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melaksanakan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tugasnya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) dan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alangkah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buruknya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orang yang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menyapinya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melalaikan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tugasnya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  <a:p>
            <a:pPr algn="l"/>
            <a:r>
              <a:rPr lang="en-ID" sz="2400" dirty="0"/>
              <a:t>(H.R Bukhari)</a:t>
            </a:r>
            <a:endParaRPr lang="en-US" sz="2400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8913" y="115409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7BE2AA-1110-CCF3-C2B4-4CAD0A6F0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749E-1C04-51AB-5E99-DA9390CA0D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6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974" y="158750"/>
            <a:ext cx="7666315" cy="873329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C00000"/>
                </a:solidFill>
              </a:rPr>
              <a:t>Q 3: </a:t>
            </a:r>
            <a:r>
              <a:rPr lang="en-ID" sz="3200" b="0" dirty="0" err="1"/>
              <a:t>Dimensi</a:t>
            </a:r>
            <a:r>
              <a:rPr lang="en-ID" sz="3200" b="0" dirty="0"/>
              <a:t> Moral KEPEMIMPINAN Islam</a:t>
            </a:r>
          </a:p>
          <a:p>
            <a:pPr algn="l">
              <a:defRPr/>
            </a:pPr>
            <a:r>
              <a:rPr lang="en-ID" sz="3200" b="0" dirty="0"/>
              <a:t>        4/4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6CEC-2870-5744-AE11-889BDD5CC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9773" y="1163018"/>
            <a:ext cx="7312880" cy="466289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ID" sz="2400" dirty="0" err="1"/>
              <a:t>Jangan</a:t>
            </a:r>
            <a:r>
              <a:rPr lang="en-ID" sz="2400" dirty="0"/>
              <a:t> </a:t>
            </a:r>
            <a:r>
              <a:rPr lang="en-ID" sz="2400" dirty="0" err="1"/>
              <a:t>menolak</a:t>
            </a:r>
            <a:r>
              <a:rPr lang="en-ID" sz="2400" dirty="0"/>
              <a:t>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diberi</a:t>
            </a:r>
            <a:r>
              <a:rPr lang="en-ID" sz="2400" dirty="0"/>
              <a:t> </a:t>
            </a:r>
            <a:r>
              <a:rPr lang="en-ID" sz="2400" dirty="0" err="1"/>
              <a:t>amanah</a:t>
            </a:r>
            <a:r>
              <a:rPr lang="en-ID" sz="2400" dirty="0"/>
              <a:t> / </a:t>
            </a:r>
            <a:r>
              <a:rPr lang="en-ID" sz="2400" dirty="0" err="1"/>
              <a:t>kepercayaan</a:t>
            </a:r>
            <a:endParaRPr lang="en-ID" sz="2400" dirty="0"/>
          </a:p>
          <a:p>
            <a:pPr algn="l"/>
            <a:r>
              <a:rPr lang="en-ID" sz="2400" dirty="0"/>
              <a:t>Dari Abu </a:t>
            </a:r>
            <a:r>
              <a:rPr lang="en-ID" sz="2400" dirty="0" err="1"/>
              <a:t>Dzar</a:t>
            </a:r>
            <a:r>
              <a:rPr lang="en-ID" sz="2400" dirty="0"/>
              <a:t> </a:t>
            </a:r>
            <a:r>
              <a:rPr lang="en-ID" sz="2400" dirty="0" err="1"/>
              <a:t>katanya</a:t>
            </a:r>
            <a:r>
              <a:rPr lang="en-ID" sz="2400" dirty="0"/>
              <a:t>, </a:t>
            </a:r>
          </a:p>
          <a:p>
            <a:pPr algn="l"/>
            <a:r>
              <a:rPr lang="en-ID" sz="2400" dirty="0"/>
              <a:t>“Aku </a:t>
            </a:r>
            <a:r>
              <a:rPr lang="en-ID" sz="2400" dirty="0" err="1"/>
              <a:t>masuk</a:t>
            </a:r>
            <a:r>
              <a:rPr lang="en-ID" sz="2400" dirty="0"/>
              <a:t> </a:t>
            </a:r>
            <a:r>
              <a:rPr lang="en-ID" sz="2400" dirty="0" err="1"/>
              <a:t>menemui</a:t>
            </a:r>
            <a:r>
              <a:rPr lang="en-ID" sz="2400" dirty="0"/>
              <a:t> Nabi </a:t>
            </a:r>
            <a:r>
              <a:rPr lang="en-ID" sz="2400" dirty="0" err="1"/>
              <a:t>bersama-sama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orang </a:t>
            </a:r>
            <a:r>
              <a:rPr lang="en-ID" sz="2400" dirty="0" err="1"/>
              <a:t>anak</a:t>
            </a:r>
            <a:r>
              <a:rPr lang="en-ID" sz="2400" dirty="0"/>
              <a:t>, </a:t>
            </a:r>
            <a:r>
              <a:rPr lang="en-ID" sz="2400" dirty="0" err="1"/>
              <a:t>pamanku</a:t>
            </a:r>
            <a:r>
              <a:rPr lang="en-ID" sz="2400" dirty="0"/>
              <a:t>, </a:t>
            </a:r>
          </a:p>
          <a:p>
            <a:pPr algn="l"/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Wahai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Abu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Dzar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Sesungguhnya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kamu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lemah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tugas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amanah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dan (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mengakibatkan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kehinaan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penyesalan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pada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hari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kiamat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Kecuali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bagi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orang yang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mengambil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benar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dan 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melaksanakan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amanah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diberikan</a:t>
            </a:r>
            <a:r>
              <a:rPr lang="en-ID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400" i="1" dirty="0" err="1">
                <a:solidFill>
                  <a:schemeClr val="accent2">
                    <a:lumMod val="75000"/>
                  </a:schemeClr>
                </a:solidFill>
              </a:rPr>
              <a:t>kepadanya</a:t>
            </a:r>
            <a:r>
              <a:rPr lang="en-ID" sz="2400" dirty="0"/>
              <a:t>” </a:t>
            </a:r>
          </a:p>
          <a:p>
            <a:pPr algn="l"/>
            <a:r>
              <a:rPr lang="en-ID" sz="2400" dirty="0"/>
              <a:t>(H.R. Muslim)</a:t>
            </a:r>
          </a:p>
          <a:p>
            <a:pPr algn="l"/>
            <a:endParaRPr lang="en-ID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8912" y="103208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B2B809-6AC9-1729-F758-BB5C2E5A0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5484D-1C63-EEB8-C348-4A722CC888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12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6">
            <a:extLst>
              <a:ext uri="{FF2B5EF4-FFF2-40B4-BE49-F238E27FC236}">
                <a16:creationId xmlns:a16="http://schemas.microsoft.com/office/drawing/2014/main" id="{A3D4857F-0F67-604C-9EF0-E2B13129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0" name="TextBox 28">
            <a:extLst>
              <a:ext uri="{FF2B5EF4-FFF2-40B4-BE49-F238E27FC236}">
                <a16:creationId xmlns:a16="http://schemas.microsoft.com/office/drawing/2014/main" id="{523F591B-96C7-DF42-921A-B2CC82D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1" name="Text Placeholder 9">
            <a:extLst>
              <a:ext uri="{FF2B5EF4-FFF2-40B4-BE49-F238E27FC236}">
                <a16:creationId xmlns:a16="http://schemas.microsoft.com/office/drawing/2014/main" id="{0C1DD2C0-86F4-6247-824D-0C1482EBE7B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63675" y="0"/>
            <a:ext cx="7680325" cy="1165225"/>
          </a:xfrm>
        </p:spPr>
        <p:txBody>
          <a:bodyPr/>
          <a:lstStyle/>
          <a:p>
            <a:pPr algn="l"/>
            <a:r>
              <a:rPr lang="id-ID" altLang="ko-KR" sz="4000" dirty="0">
                <a:solidFill>
                  <a:srgbClr val="404040"/>
                </a:solidFill>
                <a:latin typeface="Gotham Bold" panose="02000803030000020004"/>
              </a:rPr>
              <a:t>INTERMEZZO (2)</a:t>
            </a:r>
            <a:endParaRPr lang="en-US" altLang="ko-KR" sz="4000" dirty="0">
              <a:solidFill>
                <a:srgbClr val="404040"/>
              </a:solidFill>
              <a:latin typeface="Gotham Bold" panose="02000803030000020004"/>
            </a:endParaRPr>
          </a:p>
        </p:txBody>
      </p:sp>
      <p:sp>
        <p:nvSpPr>
          <p:cNvPr id="7172" name="TextBox 54">
            <a:extLst>
              <a:ext uri="{FF2B5EF4-FFF2-40B4-BE49-F238E27FC236}">
                <a16:creationId xmlns:a16="http://schemas.microsoft.com/office/drawing/2014/main" id="{87ECF7C1-30AB-0E43-87FA-745891F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EEAC88E1-9A70-8046-915A-28BD6A6F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560513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2800" dirty="0">
              <a:solidFill>
                <a:srgbClr val="212529"/>
              </a:solidFill>
              <a:latin typeface="Helvetica Neue" panose="02000503000000020004" pitchFamily="2" charset="0"/>
            </a:endParaRPr>
          </a:p>
        </p:txBody>
      </p:sp>
      <p:cxnSp>
        <p:nvCxnSpPr>
          <p:cNvPr id="7174" name="Straight Connector 4">
            <a:extLst>
              <a:ext uri="{FF2B5EF4-FFF2-40B4-BE49-F238E27FC236}">
                <a16:creationId xmlns:a16="http://schemas.microsoft.com/office/drawing/2014/main" id="{8D023384-4BBF-9344-8839-6F5AE6AD0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3675" y="1092200"/>
            <a:ext cx="7680325" cy="0"/>
          </a:xfrm>
          <a:prstGeom prst="line">
            <a:avLst/>
          </a:prstGeom>
          <a:noFill/>
          <a:ln w="28575" cmpd="dbl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AAC4-3808-CDC6-5893-F525A02BE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5AD009-B893-34D2-7275-F42C4D007E29}"/>
              </a:ext>
            </a:extLst>
          </p:cNvPr>
          <p:cNvSpPr/>
          <p:nvPr/>
        </p:nvSpPr>
        <p:spPr>
          <a:xfrm>
            <a:off x="2381857" y="4281824"/>
            <a:ext cx="624763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b="1" dirty="0">
                <a:solidFill>
                  <a:schemeClr val="accent2">
                    <a:lumMod val="75000"/>
                  </a:schemeClr>
                </a:solidFill>
              </a:rPr>
              <a:t>5 + 5 + 5 = 550</a:t>
            </a:r>
            <a:endParaRPr lang="en-US" sz="6000" dirty="0">
              <a:solidFill>
                <a:schemeClr val="accent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D8897-6599-911A-7437-AC6C680B1537}"/>
              </a:ext>
            </a:extLst>
          </p:cNvPr>
          <p:cNvSpPr/>
          <p:nvPr/>
        </p:nvSpPr>
        <p:spPr>
          <a:xfrm>
            <a:off x="3485074" y="1774825"/>
            <a:ext cx="3637525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</a:rPr>
              <a:t>Selesaikanlah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>
              <a:defRPr/>
            </a:pPr>
            <a:endParaRPr lang="en-US" sz="4000" dirty="0">
              <a:solidFill>
                <a:schemeClr val="accent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E4838-F552-DB41-0754-1C6385B33B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27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0"/>
            <a:ext cx="7713662" cy="10048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4: </a:t>
            </a: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MANAJEMEN  1/2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6CEC-2870-5744-AE11-889BDD5CC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25" y="1135063"/>
            <a:ext cx="7411028" cy="373062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aktivitas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berkaitan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penataan</a:t>
            </a:r>
            <a:endParaRPr lang="en-ID" sz="2400" b="0" i="0" u="none" strike="noStrike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Manajer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orang yang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melakukan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pengelolaan</a:t>
            </a:r>
            <a:endParaRPr lang="en-ID" sz="2400" b="0" i="0" u="none" strike="noStrike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Fungsi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POAC, yang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singkatan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2400" b="0" i="1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Planning 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perencanaan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), </a:t>
            </a:r>
            <a:r>
              <a:rPr lang="en-ID" sz="2400" b="0" i="1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Organizing</a:t>
            </a:r>
            <a:r>
              <a:rPr lang="en-ID" sz="2400" b="0" i="1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pengorganisasian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), </a:t>
            </a:r>
            <a:r>
              <a:rPr lang="en-ID" sz="2400" b="0" i="1" u="none" strike="noStrike" dirty="0">
                <a:solidFill>
                  <a:srgbClr val="404040"/>
                </a:solidFill>
                <a:effectLst/>
                <a:latin typeface="Roboto" panose="02000000000000000000" pitchFamily="2" charset="0"/>
                <a:hlinkClick r:id="rId3"/>
              </a:rPr>
              <a:t>Actuating</a:t>
            </a:r>
            <a:r>
              <a:rPr lang="en-ID" sz="2400" b="0" i="1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pengarahan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), dan </a:t>
            </a:r>
            <a:r>
              <a:rPr lang="en-ID" sz="2400" b="0" i="1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Controlling</a:t>
            </a:r>
            <a:r>
              <a:rPr lang="en-ID" sz="2400" b="0" i="1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ID" sz="24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pengawasan</a:t>
            </a:r>
            <a:r>
              <a:rPr lang="en-ID" sz="24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en-US" sz="2400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6">
            <a:extLst>
              <a:ext uri="{FF2B5EF4-FFF2-40B4-BE49-F238E27FC236}">
                <a16:creationId xmlns:a16="http://schemas.microsoft.com/office/drawing/2014/main" id="{E0BDC922-5B47-FCD8-F139-37C6B099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4" y="4910139"/>
            <a:ext cx="741102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Definisikan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MANAJEMEN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dengan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bahasamu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sendiri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.</a:t>
            </a:r>
            <a:endParaRPr lang="en-US" alt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6CBE5-FB52-74D3-64C6-40F019B3A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0A33-019D-E016-9DF3-6238E1982B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55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44448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4: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Unsur</a:t>
            </a:r>
            <a:r>
              <a:rPr lang="en-US" dirty="0"/>
              <a:t> MANAJEMEN  2/2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6CEC-2870-5744-AE11-889BDD5CC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25" y="1135062"/>
            <a:ext cx="7411028" cy="3891789"/>
          </a:xfrm>
        </p:spPr>
        <p:txBody>
          <a:bodyPr/>
          <a:lstStyle/>
          <a:p>
            <a:pPr algn="l">
              <a:defRPr/>
            </a:pPr>
            <a:r>
              <a:rPr lang="en-ID" sz="2400" dirty="0" err="1"/>
              <a:t>Unsur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>
                <a:solidFill>
                  <a:srgbClr val="FF0000"/>
                </a:solidFill>
              </a:rPr>
              <a:t>6M</a:t>
            </a:r>
            <a:r>
              <a:rPr lang="en-ID" sz="2400" dirty="0"/>
              <a:t>, yang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singkatan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: 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/>
              <a:t>Man</a:t>
            </a:r>
            <a:r>
              <a:rPr lang="en-ID" sz="2400" dirty="0"/>
              <a:t> (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), 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/>
              <a:t>Money </a:t>
            </a:r>
            <a:r>
              <a:rPr lang="en-ID" sz="2400" dirty="0"/>
              <a:t>(</a:t>
            </a:r>
            <a:r>
              <a:rPr lang="en-ID" sz="2400" dirty="0" err="1"/>
              <a:t>keuangan</a:t>
            </a:r>
            <a:r>
              <a:rPr lang="en-ID" sz="2400" dirty="0"/>
              <a:t>), 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/>
              <a:t>Material </a:t>
            </a:r>
            <a:r>
              <a:rPr lang="en-ID" sz="2400" dirty="0"/>
              <a:t>(</a:t>
            </a:r>
            <a:r>
              <a:rPr lang="en-ID" sz="2400" dirty="0" err="1"/>
              <a:t>bahan</a:t>
            </a:r>
            <a:r>
              <a:rPr lang="en-ID" sz="2400" dirty="0"/>
              <a:t>), 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 err="1"/>
              <a:t>Metodh</a:t>
            </a:r>
            <a:r>
              <a:rPr lang="en-ID" sz="2400" i="1" dirty="0"/>
              <a:t> </a:t>
            </a:r>
            <a:r>
              <a:rPr lang="en-ID" sz="2400" dirty="0"/>
              <a:t>(</a:t>
            </a:r>
            <a:r>
              <a:rPr lang="en-ID" sz="2400" dirty="0" err="1"/>
              <a:t>cara</a:t>
            </a:r>
            <a:r>
              <a:rPr lang="en-ID" sz="2400" dirty="0"/>
              <a:t>), 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/>
              <a:t>Machine </a:t>
            </a:r>
            <a:r>
              <a:rPr lang="en-ID" sz="2400" dirty="0"/>
              <a:t>(</a:t>
            </a:r>
            <a:r>
              <a:rPr lang="en-ID" sz="2400" dirty="0" err="1"/>
              <a:t>mesin</a:t>
            </a:r>
            <a:r>
              <a:rPr lang="en-ID" sz="2400" dirty="0"/>
              <a:t>), </a:t>
            </a:r>
          </a:p>
          <a:p>
            <a:pPr marL="857250" lvl="1" indent="-342900">
              <a:buFont typeface="Wingdings" pitchFamily="2" charset="2"/>
              <a:buChar char="§"/>
              <a:defRPr/>
            </a:pPr>
            <a:r>
              <a:rPr lang="en-ID" sz="2400" i="1" dirty="0"/>
              <a:t>Market </a:t>
            </a:r>
            <a:r>
              <a:rPr lang="en-ID" sz="2400" dirty="0"/>
              <a:t>(pasar).</a:t>
            </a:r>
            <a:endParaRPr lang="en-US" sz="2400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6">
            <a:extLst>
              <a:ext uri="{FF2B5EF4-FFF2-40B4-BE49-F238E27FC236}">
                <a16:creationId xmlns:a16="http://schemas.microsoft.com/office/drawing/2014/main" id="{E0BDC922-5B47-FCD8-F139-37C6B099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875" y="5267185"/>
            <a:ext cx="742877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Apakah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Informasi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dan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teknologi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juga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merupakan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unsur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ID" altLang="en-US" sz="2800" dirty="0" err="1">
                <a:solidFill>
                  <a:srgbClr val="FF6600"/>
                </a:solidFill>
                <a:latin typeface="Source Sans Pro" panose="020B0503030403020204" pitchFamily="34" charset="0"/>
              </a:rPr>
              <a:t>manajemen</a:t>
            </a:r>
            <a:r>
              <a:rPr lang="en-ID" altLang="en-US" sz="2800" dirty="0">
                <a:solidFill>
                  <a:srgbClr val="FF6600"/>
                </a:solidFill>
                <a:latin typeface="Source Sans Pro" panose="020B0503030403020204" pitchFamily="34" charset="0"/>
              </a:rPr>
              <a:t>?</a:t>
            </a:r>
            <a:endParaRPr lang="en-US" alt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EE017-6A5F-3699-C194-F2FDDA778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E3CA-A4FD-E928-E786-5A9968EADF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4100" name="Picture 4" descr="Unsur-Unsur Manajemen Menurut Para Ahli (6M) Beserta Penjelasannya">
            <a:extLst>
              <a:ext uri="{FF2B5EF4-FFF2-40B4-BE49-F238E27FC236}">
                <a16:creationId xmlns:a16="http://schemas.microsoft.com/office/drawing/2014/main" id="{073190ED-9CA7-FD16-3062-2ECFCC86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74" y="2637308"/>
            <a:ext cx="2602524" cy="21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2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44448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5: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Pengertian</a:t>
            </a:r>
            <a:r>
              <a:rPr lang="en-US" dirty="0"/>
              <a:t> ORGANISASI 1/4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B35F93-6476-3417-A232-21750FA9F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85" name="TextBox 8">
            <a:extLst>
              <a:ext uri="{FF2B5EF4-FFF2-40B4-BE49-F238E27FC236}">
                <a16:creationId xmlns:a16="http://schemas.microsoft.com/office/drawing/2014/main" id="{906BC50E-3E76-D93A-F092-10DA20D94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527226"/>
              </p:ext>
            </p:extLst>
          </p:nvPr>
        </p:nvGraphicFramePr>
        <p:xfrm>
          <a:off x="1458913" y="1307687"/>
          <a:ext cx="7420044" cy="484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1A67D-E09C-30B5-E6F0-DFED476A47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90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44448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5: </a:t>
            </a:r>
            <a:r>
              <a:rPr lang="en-US" dirty="0"/>
              <a:t>ORGANISASI vs KOMUNITAS 3/4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485" name="TextBox 8">
            <a:extLst>
              <a:ext uri="{FF2B5EF4-FFF2-40B4-BE49-F238E27FC236}">
                <a16:creationId xmlns:a16="http://schemas.microsoft.com/office/drawing/2014/main" id="{45241611-885C-FA08-C8C9-71B31A92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986215"/>
              </p:ext>
            </p:extLst>
          </p:nvPr>
        </p:nvGraphicFramePr>
        <p:xfrm>
          <a:off x="1458913" y="1252025"/>
          <a:ext cx="7420044" cy="466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1862088-4264-CB1A-4570-1B361D1A1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37412-0D03-F590-F27C-067BB4B86B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0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sz="4000" dirty="0">
                <a:latin typeface="Gotham Bold"/>
              </a:rPr>
              <a:t> </a:t>
            </a:r>
            <a:r>
              <a:rPr lang="id-ID" altLang="ko-KR" sz="4000" dirty="0">
                <a:solidFill>
                  <a:srgbClr val="C00000"/>
                </a:solidFill>
                <a:latin typeface="Gotham Bold"/>
              </a:rPr>
              <a:t>Q 6</a:t>
            </a:r>
            <a:r>
              <a:rPr lang="id-ID" altLang="ko-KR" sz="4000" dirty="0">
                <a:latin typeface="Gotham Bold"/>
              </a:rPr>
              <a:t>: Karakteristik ORGANISASI 4/5</a:t>
            </a:r>
            <a:endParaRPr lang="en-US" altLang="ko-KR" sz="4000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85DEBD1-E5DA-0A0C-AF28-1DC6276F0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25" y="1135062"/>
            <a:ext cx="7417630" cy="4520149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</a:t>
            </a:r>
            <a:r>
              <a:rPr lang="en-US" sz="2400" dirty="0" err="1"/>
              <a:t>tujuan</a:t>
            </a:r>
            <a:r>
              <a:rPr lang="en-US" sz="2400" dirty="0"/>
              <a:t> Bersama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orang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</a:t>
            </a:r>
            <a:r>
              <a:rPr lang="en-US" sz="2400" dirty="0" err="1"/>
              <a:t>kordinasi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divisi </a:t>
            </a:r>
            <a:r>
              <a:rPr lang="en-US" sz="2400" dirty="0" err="1"/>
              <a:t>pekerjaan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kooperatif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/>
              <a:t>Ada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–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 err="1"/>
              <a:t>Keberadaannya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. 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algn="l">
              <a:buFont typeface="+mj-lt"/>
              <a:buAutoNum type="arabicPeriod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77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6">
            <a:extLst>
              <a:ext uri="{FF2B5EF4-FFF2-40B4-BE49-F238E27FC236}">
                <a16:creationId xmlns:a16="http://schemas.microsoft.com/office/drawing/2014/main" id="{A3D4857F-0F67-604C-9EF0-E2B13129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0" name="TextBox 28">
            <a:extLst>
              <a:ext uri="{FF2B5EF4-FFF2-40B4-BE49-F238E27FC236}">
                <a16:creationId xmlns:a16="http://schemas.microsoft.com/office/drawing/2014/main" id="{523F591B-96C7-DF42-921A-B2CC82D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1" name="Text Placeholder 9">
            <a:extLst>
              <a:ext uri="{FF2B5EF4-FFF2-40B4-BE49-F238E27FC236}">
                <a16:creationId xmlns:a16="http://schemas.microsoft.com/office/drawing/2014/main" id="{0C1DD2C0-86F4-6247-824D-0C1482EBE7B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63675" y="0"/>
            <a:ext cx="7680325" cy="1165225"/>
          </a:xfrm>
        </p:spPr>
        <p:txBody>
          <a:bodyPr/>
          <a:lstStyle/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7172" name="TextBox 54">
            <a:extLst>
              <a:ext uri="{FF2B5EF4-FFF2-40B4-BE49-F238E27FC236}">
                <a16:creationId xmlns:a16="http://schemas.microsoft.com/office/drawing/2014/main" id="{87ECF7C1-30AB-0E43-87FA-745891F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EEAC88E1-9A70-8046-915A-28BD6A6F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560513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2800" dirty="0">
              <a:solidFill>
                <a:srgbClr val="212529"/>
              </a:solidFill>
              <a:latin typeface="Helvetica Neue" panose="02000503000000020004" pitchFamily="2" charset="0"/>
            </a:endParaRPr>
          </a:p>
        </p:txBody>
      </p:sp>
      <p:cxnSp>
        <p:nvCxnSpPr>
          <p:cNvPr id="7174" name="Straight Connector 4">
            <a:extLst>
              <a:ext uri="{FF2B5EF4-FFF2-40B4-BE49-F238E27FC236}">
                <a16:creationId xmlns:a16="http://schemas.microsoft.com/office/drawing/2014/main" id="{8D023384-4BBF-9344-8839-6F5AE6AD0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2000" y="1007793"/>
            <a:ext cx="7680325" cy="0"/>
          </a:xfrm>
          <a:prstGeom prst="line">
            <a:avLst/>
          </a:prstGeom>
          <a:noFill/>
          <a:ln w="28575" cmpd="dbl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5" name="Picture 8">
            <a:extLst>
              <a:ext uri="{FF2B5EF4-FFF2-40B4-BE49-F238E27FC236}">
                <a16:creationId xmlns:a16="http://schemas.microsoft.com/office/drawing/2014/main" id="{67272A70-D2A6-374A-AA0A-F0B2E906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4118" r="59412" b="23647"/>
          <a:stretch>
            <a:fillRect/>
          </a:stretch>
        </p:blipFill>
        <p:spPr bwMode="auto">
          <a:xfrm>
            <a:off x="7723947" y="30792"/>
            <a:ext cx="1448378" cy="16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1AAC4-3808-CDC6-5893-F525A02BE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92634-3B36-121C-6C88-AFDB523D0BF7}"/>
              </a:ext>
            </a:extLst>
          </p:cNvPr>
          <p:cNvSpPr txBox="1"/>
          <p:nvPr/>
        </p:nvSpPr>
        <p:spPr>
          <a:xfrm>
            <a:off x="1463675" y="1007793"/>
            <a:ext cx="784913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1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Jelaskan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pengertian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tentang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dasar-dasar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kepemimpinan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manajemen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organisasi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.</a:t>
            </a: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2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Deskripsikan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sifat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fungsi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gaya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kepemimpinan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serta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faktor-faktor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yang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mempengaruhinya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?</a:t>
            </a: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3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Jelaskan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sifat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kepemimpinan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etos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kerja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yang</a:t>
            </a: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islami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serta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dimensi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moral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kepemimpinan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islam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.</a:t>
            </a: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4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Jelaskan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pengertian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fungsi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sumber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daya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manajemen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5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Apakah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perbedaan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organisasi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komunitas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6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Sebutkan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karakteristik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suatu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organisasi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ciri-ciri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organisasi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yang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baik</a:t>
            </a:r>
            <a:endParaRPr lang="en-US" sz="3200" dirty="0">
              <a:latin typeface="Agency FB" panose="020B0503020202020204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59908-D0D6-6AE2-F48A-70CB50BC5C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 sz="1200" dirty="0" err="1"/>
              <a:t>nurpitjunus@gmail.com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3515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364975" y="158748"/>
            <a:ext cx="7713662" cy="1110715"/>
          </a:xfrm>
        </p:spPr>
        <p:txBody>
          <a:bodyPr/>
          <a:lstStyle/>
          <a:p>
            <a:pPr algn="l">
              <a:defRPr/>
            </a:pPr>
            <a:r>
              <a:rPr lang="id-ID" altLang="ko-KR" sz="4000" dirty="0">
                <a:solidFill>
                  <a:srgbClr val="C00000"/>
                </a:solidFill>
                <a:latin typeface="Gotham Bold"/>
              </a:rPr>
              <a:t>Q 6</a:t>
            </a:r>
            <a:r>
              <a:rPr lang="id-ID" altLang="ko-KR" sz="4000" dirty="0">
                <a:latin typeface="Gotham Bold"/>
              </a:rPr>
              <a:t>:  Ciri-ciri ORGANISASI yang baik</a:t>
            </a:r>
          </a:p>
          <a:p>
            <a:pPr algn="l">
              <a:defRPr/>
            </a:pPr>
            <a:r>
              <a:rPr lang="id-ID" altLang="ko-KR" sz="4000" dirty="0">
                <a:latin typeface="Gotham Bold"/>
              </a:rPr>
              <a:t>	    5/5</a:t>
            </a:r>
            <a:endParaRPr lang="en-US" altLang="ko-KR" sz="4000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202348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graphicFrame>
        <p:nvGraphicFramePr>
          <p:cNvPr id="31753" name="Text Placeholder 2">
            <a:extLst>
              <a:ext uri="{FF2B5EF4-FFF2-40B4-BE49-F238E27FC236}">
                <a16:creationId xmlns:a16="http://schemas.microsoft.com/office/drawing/2014/main" id="{3DA96C3D-1FD5-A34F-F262-4735E5688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974573"/>
              </p:ext>
            </p:extLst>
          </p:nvPr>
        </p:nvGraphicFramePr>
        <p:xfrm>
          <a:off x="1987550" y="1519310"/>
          <a:ext cx="6748487" cy="479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91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6">
            <a:extLst>
              <a:ext uri="{FF2B5EF4-FFF2-40B4-BE49-F238E27FC236}">
                <a16:creationId xmlns:a16="http://schemas.microsoft.com/office/drawing/2014/main" id="{A3D4857F-0F67-604C-9EF0-E2B13129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0" name="TextBox 28">
            <a:extLst>
              <a:ext uri="{FF2B5EF4-FFF2-40B4-BE49-F238E27FC236}">
                <a16:creationId xmlns:a16="http://schemas.microsoft.com/office/drawing/2014/main" id="{523F591B-96C7-DF42-921A-B2CC82D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1" name="Text Placeholder 9">
            <a:extLst>
              <a:ext uri="{FF2B5EF4-FFF2-40B4-BE49-F238E27FC236}">
                <a16:creationId xmlns:a16="http://schemas.microsoft.com/office/drawing/2014/main" id="{0C1DD2C0-86F4-6247-824D-0C1482EBE7B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63675" y="0"/>
            <a:ext cx="7680325" cy="1165225"/>
          </a:xfrm>
        </p:spPr>
        <p:txBody>
          <a:bodyPr/>
          <a:lstStyle/>
          <a:p>
            <a:pPr algn="l"/>
            <a:r>
              <a:rPr lang="id-ID" altLang="ko-KR" sz="4000" dirty="0">
                <a:solidFill>
                  <a:srgbClr val="404040"/>
                </a:solidFill>
                <a:latin typeface="Gotham Bold" panose="02000803030000020004"/>
              </a:rPr>
              <a:t>DISKUSI KELOMPOK</a:t>
            </a:r>
            <a:endParaRPr lang="en-US" altLang="ko-KR" sz="4000" dirty="0">
              <a:solidFill>
                <a:srgbClr val="404040"/>
              </a:solidFill>
              <a:latin typeface="Gotham Bold" panose="02000803030000020004"/>
            </a:endParaRPr>
          </a:p>
        </p:txBody>
      </p:sp>
      <p:sp>
        <p:nvSpPr>
          <p:cNvPr id="7172" name="TextBox 54">
            <a:extLst>
              <a:ext uri="{FF2B5EF4-FFF2-40B4-BE49-F238E27FC236}">
                <a16:creationId xmlns:a16="http://schemas.microsoft.com/office/drawing/2014/main" id="{87ECF7C1-30AB-0E43-87FA-745891F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EEAC88E1-9A70-8046-915A-28BD6A6F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560513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2800" dirty="0">
              <a:solidFill>
                <a:srgbClr val="212529"/>
              </a:solidFill>
              <a:latin typeface="Helvetica Neue" panose="02000503000000020004" pitchFamily="2" charset="0"/>
            </a:endParaRPr>
          </a:p>
        </p:txBody>
      </p:sp>
      <p:cxnSp>
        <p:nvCxnSpPr>
          <p:cNvPr id="7174" name="Straight Connector 4">
            <a:extLst>
              <a:ext uri="{FF2B5EF4-FFF2-40B4-BE49-F238E27FC236}">
                <a16:creationId xmlns:a16="http://schemas.microsoft.com/office/drawing/2014/main" id="{8D023384-4BBF-9344-8839-6F5AE6AD0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3675" y="1092200"/>
            <a:ext cx="7680325" cy="0"/>
          </a:xfrm>
          <a:prstGeom prst="line">
            <a:avLst/>
          </a:prstGeom>
          <a:noFill/>
          <a:ln w="28575" cmpd="dbl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AAC4-3808-CDC6-5893-F525A02BE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5AD009-B893-34D2-7275-F42C4D007E29}"/>
              </a:ext>
            </a:extLst>
          </p:cNvPr>
          <p:cNvSpPr/>
          <p:nvPr/>
        </p:nvSpPr>
        <p:spPr>
          <a:xfrm>
            <a:off x="1463676" y="1547812"/>
            <a:ext cx="751897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(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Kelompok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1)</a:t>
            </a:r>
          </a:p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Apakah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ketua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Umum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masjid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seorang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manajer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, 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pimpinan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atau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organisator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D8897-6599-911A-7437-AC6C680B1537}"/>
              </a:ext>
            </a:extLst>
          </p:cNvPr>
          <p:cNvSpPr/>
          <p:nvPr/>
        </p:nvSpPr>
        <p:spPr>
          <a:xfrm>
            <a:off x="1463675" y="4031388"/>
            <a:ext cx="7518978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Kelompok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2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Badan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pelaksana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Masjid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Paripurna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An-Najah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adalah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organisasi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atau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komunitas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? </a:t>
            </a:r>
            <a:endParaRPr lang="en-US" sz="3600" dirty="0">
              <a:solidFill>
                <a:schemeClr val="accent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A6462-CB93-131C-9422-02728E0A6D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8960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44448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KONKLUSI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6EAA36-1D10-47C4-DB35-EADC4EC1E705}"/>
              </a:ext>
            </a:extLst>
          </p:cNvPr>
          <p:cNvSpPr txBox="1"/>
          <p:nvPr/>
        </p:nvSpPr>
        <p:spPr>
          <a:xfrm>
            <a:off x="1577009" y="1307686"/>
            <a:ext cx="7301948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Kepemimpinan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(KMO) sangat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erat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hubungannya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sama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lain,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sehingga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ketiga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pembahasan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tersebut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tak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terpisah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kelompok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membutuhkan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seorang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pemimpin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membawa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menuju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cita-citanya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seorang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pemimpin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harus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mempunyai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kemampuan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serta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gaya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kepemimpinan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agar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berjalan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ID" sz="28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61F48-0B4A-058E-2C3E-4E70CDA3B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3F1B6-7453-7E76-7507-49E9B18E97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37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sz="4000" dirty="0" err="1">
                <a:latin typeface="Gotham Bold"/>
              </a:rPr>
              <a:t>Sessi</a:t>
            </a:r>
            <a:r>
              <a:rPr lang="id-ID" altLang="ko-KR" sz="4000" dirty="0">
                <a:latin typeface="Gotham Bold"/>
              </a:rPr>
              <a:t>  Q/</a:t>
            </a:r>
            <a:r>
              <a:rPr lang="id-ID" altLang="ko-KR" sz="4000" dirty="0" err="1">
                <a:latin typeface="Gotham Bold"/>
              </a:rPr>
              <a:t>A</a:t>
            </a:r>
            <a:endParaRPr lang="en-US" altLang="ko-KR" sz="4000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1026" name="Picture 2" descr="Masjid Agung An-Nur, 'Taj Mahal' di Jantung Pekanbaru">
            <a:extLst>
              <a:ext uri="{FF2B5EF4-FFF2-40B4-BE49-F238E27FC236}">
                <a16:creationId xmlns:a16="http://schemas.microsoft.com/office/drawing/2014/main" id="{6FA52020-6247-2A35-3BC1-FD6220D8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39849"/>
            <a:ext cx="7365463" cy="48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298FE-37EA-557A-2D68-28C964904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"/>
          <a:stretch/>
        </p:blipFill>
        <p:spPr>
          <a:xfrm>
            <a:off x="4110306" y="4829173"/>
            <a:ext cx="2082488" cy="13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6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6">
            <a:extLst>
              <a:ext uri="{FF2B5EF4-FFF2-40B4-BE49-F238E27FC236}">
                <a16:creationId xmlns:a16="http://schemas.microsoft.com/office/drawing/2014/main" id="{A3D4857F-0F67-604C-9EF0-E2B13129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0" name="TextBox 28">
            <a:extLst>
              <a:ext uri="{FF2B5EF4-FFF2-40B4-BE49-F238E27FC236}">
                <a16:creationId xmlns:a16="http://schemas.microsoft.com/office/drawing/2014/main" id="{523F591B-96C7-DF42-921A-B2CC82D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1" name="Text Placeholder 9">
            <a:extLst>
              <a:ext uri="{FF2B5EF4-FFF2-40B4-BE49-F238E27FC236}">
                <a16:creationId xmlns:a16="http://schemas.microsoft.com/office/drawing/2014/main" id="{0C1DD2C0-86F4-6247-824D-0C1482EBE7B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63675" y="0"/>
            <a:ext cx="7680325" cy="1165225"/>
          </a:xfrm>
        </p:spPr>
        <p:txBody>
          <a:bodyPr/>
          <a:lstStyle/>
          <a:p>
            <a:pPr algn="l"/>
            <a:r>
              <a:rPr lang="id-ID" altLang="ko-KR" sz="4000" dirty="0">
                <a:solidFill>
                  <a:srgbClr val="404040"/>
                </a:solidFill>
                <a:latin typeface="Gotham Bold" panose="02000803030000020004"/>
              </a:rPr>
              <a:t>INTERMEZZO (1)</a:t>
            </a:r>
            <a:endParaRPr lang="en-US" altLang="ko-KR" sz="4000" dirty="0">
              <a:solidFill>
                <a:srgbClr val="404040"/>
              </a:solidFill>
              <a:latin typeface="Gotham Bold" panose="02000803030000020004"/>
            </a:endParaRPr>
          </a:p>
        </p:txBody>
      </p:sp>
      <p:sp>
        <p:nvSpPr>
          <p:cNvPr id="7172" name="TextBox 54">
            <a:extLst>
              <a:ext uri="{FF2B5EF4-FFF2-40B4-BE49-F238E27FC236}">
                <a16:creationId xmlns:a16="http://schemas.microsoft.com/office/drawing/2014/main" id="{87ECF7C1-30AB-0E43-87FA-745891F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EEAC88E1-9A70-8046-915A-28BD6A6F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560513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2800" dirty="0">
              <a:solidFill>
                <a:srgbClr val="212529"/>
              </a:solidFill>
              <a:latin typeface="Helvetica Neue" panose="02000503000000020004" pitchFamily="2" charset="0"/>
            </a:endParaRPr>
          </a:p>
        </p:txBody>
      </p:sp>
      <p:cxnSp>
        <p:nvCxnSpPr>
          <p:cNvPr id="7174" name="Straight Connector 4">
            <a:extLst>
              <a:ext uri="{FF2B5EF4-FFF2-40B4-BE49-F238E27FC236}">
                <a16:creationId xmlns:a16="http://schemas.microsoft.com/office/drawing/2014/main" id="{8D023384-4BBF-9344-8839-6F5AE6AD0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3675" y="1092200"/>
            <a:ext cx="7680325" cy="0"/>
          </a:xfrm>
          <a:prstGeom prst="line">
            <a:avLst/>
          </a:prstGeom>
          <a:noFill/>
          <a:ln w="28575" cmpd="dbl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AAC4-3808-CDC6-5893-F525A02BE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able Placeholder 5">
            <a:extLst>
              <a:ext uri="{FF2B5EF4-FFF2-40B4-BE49-F238E27FC236}">
                <a16:creationId xmlns:a16="http://schemas.microsoft.com/office/drawing/2014/main" id="{498D3155-2590-C284-6914-7B11C9AEE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092199"/>
            <a:ext cx="5223164" cy="4168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C89585-EDDD-4132-5A32-043AE8A9B30B}"/>
              </a:ext>
            </a:extLst>
          </p:cNvPr>
          <p:cNvSpPr txBox="1"/>
          <p:nvPr/>
        </p:nvSpPr>
        <p:spPr>
          <a:xfrm>
            <a:off x="2133601" y="5608432"/>
            <a:ext cx="6331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noProof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503020202020204" pitchFamily="34" charset="77"/>
              </a:rPr>
              <a:t>Gambar apa ini? Apa artinya bagi Anda?</a:t>
            </a:r>
            <a:endParaRPr lang="en-US" sz="2000" dirty="0">
              <a:latin typeface="Agency FB" panose="020B0503020202020204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AA921-91CF-16F3-02BB-A5A9F66CB8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94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912" y="158750"/>
            <a:ext cx="7685087" cy="1341438"/>
          </a:xfrm>
        </p:spPr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/>
                </a:solidFill>
              </a:rPr>
              <a:t>Pengantar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2241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789C37-86ED-2243-DAF7-CD828C0443A2}"/>
              </a:ext>
            </a:extLst>
          </p:cNvPr>
          <p:cNvSpPr txBox="1"/>
          <p:nvPr/>
        </p:nvSpPr>
        <p:spPr>
          <a:xfrm>
            <a:off x="1571624" y="1643271"/>
            <a:ext cx="74110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seorang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kader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REMAAN (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Remaja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Masjid An-Najah)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islami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cikal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bakal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aktivis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masjid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bukanlah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sesuatu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hal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singkat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instan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Tetapi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proses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panjang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meliputi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pelatihan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kaderisasi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berjenjang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terstruktur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terukur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pembekalan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materi-materi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dirancang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oleh Badan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Pengelola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Masjid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Paripurna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An-Najah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pelatihan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remaja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masjid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tersebut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.</a:t>
            </a:r>
            <a:endParaRPr lang="en-ID" sz="2400" b="0" i="0" u="none" strike="noStrike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C8F61-2ED3-6E68-2FE6-E9FE3AB75231}"/>
              </a:ext>
            </a:extLst>
          </p:cNvPr>
          <p:cNvSpPr txBox="1"/>
          <p:nvPr/>
        </p:nvSpPr>
        <p:spPr>
          <a:xfrm>
            <a:off x="1571624" y="4168162"/>
            <a:ext cx="74110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jenjang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training yang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, Latihan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Kepemimpinan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Satu (LK I)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momentum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membina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pemahaman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mendasar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kader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remaja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masjid.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M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ateri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dasar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KMO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sangat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perlu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dipahami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oleh </a:t>
            </a:r>
            <a:r>
              <a:rPr lang="en-ID" sz="2000" b="0" i="0" u="none" strike="noStrike" dirty="0" err="1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seorang</a:t>
            </a:r>
            <a:r>
              <a:rPr lang="en-ID" sz="2000" b="0" i="0" u="none" strike="noStrike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calon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pimpinan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suatu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organisasi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,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khususnya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organisasi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pengurus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ID" sz="2000" dirty="0" err="1">
                <a:solidFill>
                  <a:srgbClr val="4A4A4A"/>
                </a:solidFill>
                <a:latin typeface="Roboto" panose="02000000000000000000" pitchFamily="2" charset="0"/>
              </a:rPr>
              <a:t>remaja</a:t>
            </a:r>
            <a:r>
              <a:rPr lang="en-ID" sz="2000" dirty="0">
                <a:solidFill>
                  <a:srgbClr val="4A4A4A"/>
                </a:solidFill>
                <a:latin typeface="Roboto" panose="02000000000000000000" pitchFamily="2" charset="0"/>
              </a:rPr>
              <a:t> masjid.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44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0"/>
            <a:ext cx="7713662" cy="10048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</a:t>
            </a: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KEPEMIMPINAN 1/5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598A98-47ED-5655-B8FC-18985868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5C43-1E87-1522-56DC-4D0B28AD4E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graphicFrame>
        <p:nvGraphicFramePr>
          <p:cNvPr id="20485" name="Text Placeholder 2">
            <a:extLst>
              <a:ext uri="{FF2B5EF4-FFF2-40B4-BE49-F238E27FC236}">
                <a16:creationId xmlns:a16="http://schemas.microsoft.com/office/drawing/2014/main" id="{1BA43907-B614-7AD0-0033-BACAFDBC0A60}"/>
              </a:ext>
            </a:extLst>
          </p:cNvPr>
          <p:cNvGraphicFramePr/>
          <p:nvPr/>
        </p:nvGraphicFramePr>
        <p:xfrm>
          <a:off x="1571625" y="1250951"/>
          <a:ext cx="7572374" cy="497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0"/>
            <a:ext cx="7713662" cy="10048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>
                <a:solidFill>
                  <a:schemeClr val="tx1"/>
                </a:solidFill>
              </a:rPr>
              <a:t>Gaya </a:t>
            </a:r>
            <a:r>
              <a:rPr lang="en-US" dirty="0"/>
              <a:t>KEPEMIMPINAN  2/5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94015F2-6302-7DBC-72EA-F366F158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85" name="Text Placeholder 2">
            <a:extLst>
              <a:ext uri="{FF2B5EF4-FFF2-40B4-BE49-F238E27FC236}">
                <a16:creationId xmlns:a16="http://schemas.microsoft.com/office/drawing/2014/main" id="{CD1233F6-11FF-DC28-BD03-B92909E82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618551"/>
              </p:ext>
            </p:extLst>
          </p:nvPr>
        </p:nvGraphicFramePr>
        <p:xfrm>
          <a:off x="1571624" y="1112837"/>
          <a:ext cx="7411029" cy="538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29F8C-EF4E-A396-FDAA-834AB09633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07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912" y="158750"/>
            <a:ext cx="7685087" cy="134143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Gaya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dirty="0"/>
              <a:t>KEPEMIMPINAN  3/5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2241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7874117-4A14-41DD-9138-D6502558A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85" name="Text Placeholder 2">
            <a:extLst>
              <a:ext uri="{FF2B5EF4-FFF2-40B4-BE49-F238E27FC236}">
                <a16:creationId xmlns:a16="http://schemas.microsoft.com/office/drawing/2014/main" id="{4A81A60F-BAD3-E9CD-D4FF-40F631F4B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490319"/>
              </p:ext>
            </p:extLst>
          </p:nvPr>
        </p:nvGraphicFramePr>
        <p:xfrm>
          <a:off x="1571624" y="1688131"/>
          <a:ext cx="7411029" cy="20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B0EC-583C-17A8-0425-5E396C782E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3074" name="Picture 2" descr="TSAQOFAH :">
            <a:extLst>
              <a:ext uri="{FF2B5EF4-FFF2-40B4-BE49-F238E27FC236}">
                <a16:creationId xmlns:a16="http://schemas.microsoft.com/office/drawing/2014/main" id="{E5E812DD-60EF-5680-4828-3D32E84F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3727938"/>
            <a:ext cx="4346916" cy="25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912" y="158750"/>
            <a:ext cx="7685087" cy="1171566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PIMPINAN </a:t>
            </a:r>
            <a:r>
              <a:rPr lang="en-US" dirty="0" err="1"/>
              <a:t>Thd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4/5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4974" y="1335177"/>
            <a:ext cx="7685087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CABB34B-F624-FAFC-C5BA-C23C1B4B7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87" name="TextBox 8">
            <a:extLst>
              <a:ext uri="{FF2B5EF4-FFF2-40B4-BE49-F238E27FC236}">
                <a16:creationId xmlns:a16="http://schemas.microsoft.com/office/drawing/2014/main" id="{EACF955C-8CCA-0FA9-F312-462EBF958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35679"/>
              </p:ext>
            </p:extLst>
          </p:nvPr>
        </p:nvGraphicFramePr>
        <p:xfrm>
          <a:off x="1657350" y="1943107"/>
          <a:ext cx="7000875" cy="389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7EAF9-C90C-6ED7-846B-D4AA1FE883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19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974" y="158750"/>
            <a:ext cx="7779025" cy="111283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PIMPINAN </a:t>
            </a:r>
            <a:r>
              <a:rPr lang="en-US" dirty="0" err="1"/>
              <a:t>Thd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5/5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8912" y="1452295"/>
            <a:ext cx="7685087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B7AFD3-A074-17FF-F171-07E1F49E3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0DBB2-6C9E-CA31-ECB2-1609DD5350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graphicFrame>
        <p:nvGraphicFramePr>
          <p:cNvPr id="20485" name="TextBox 6">
            <a:extLst>
              <a:ext uri="{FF2B5EF4-FFF2-40B4-BE49-F238E27FC236}">
                <a16:creationId xmlns:a16="http://schemas.microsoft.com/office/drawing/2014/main" id="{3CF3F255-A1D7-0E84-CE8E-BE0CB162B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800973"/>
              </p:ext>
            </p:extLst>
          </p:nvPr>
        </p:nvGraphicFramePr>
        <p:xfrm>
          <a:off x="1600201" y="1801818"/>
          <a:ext cx="6915150" cy="338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64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1298</Words>
  <Application>Microsoft Office PowerPoint</Application>
  <PresentationFormat>On-screen Show (4:3)</PresentationFormat>
  <Paragraphs>205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Agency FB</vt:lpstr>
      <vt:lpstr>Arial</vt:lpstr>
      <vt:lpstr>Bebas Neue</vt:lpstr>
      <vt:lpstr>Calibri</vt:lpstr>
      <vt:lpstr>Calibri Light</vt:lpstr>
      <vt:lpstr>Gotham Bold</vt:lpstr>
      <vt:lpstr>Gotham Book</vt:lpstr>
      <vt:lpstr>Helvetica Neue</vt:lpstr>
      <vt:lpstr>Roboto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Nurpit Yunus</dc:creator>
  <cp:lastModifiedBy>Saryono</cp:lastModifiedBy>
  <cp:revision>66</cp:revision>
  <dcterms:created xsi:type="dcterms:W3CDTF">2020-06-15T09:06:53Z</dcterms:created>
  <dcterms:modified xsi:type="dcterms:W3CDTF">2023-01-10T07:54:56Z</dcterms:modified>
</cp:coreProperties>
</file>